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57" r:id="rId4"/>
    <p:sldId id="259" r:id="rId5"/>
    <p:sldId id="264" r:id="rId6"/>
    <p:sldId id="265" r:id="rId7"/>
    <p:sldId id="278" r:id="rId8"/>
    <p:sldId id="279" r:id="rId9"/>
    <p:sldId id="280" r:id="rId10"/>
    <p:sldId id="271" r:id="rId11"/>
    <p:sldId id="274" r:id="rId12"/>
    <p:sldId id="273" r:id="rId13"/>
    <p:sldId id="275" r:id="rId14"/>
    <p:sldId id="263"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3" autoAdjust="0"/>
    <p:restoredTop sz="94660"/>
  </p:normalViewPr>
  <p:slideViewPr>
    <p:cSldViewPr snapToGrid="0">
      <p:cViewPr varScale="1">
        <p:scale>
          <a:sx n="63" d="100"/>
          <a:sy n="63" d="100"/>
        </p:scale>
        <p:origin x="67" y="4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25BAD9A-CC75-4C44-BC92-3B33CF134A15}" type="doc">
      <dgm:prSet loTypeId="urn:microsoft.com/office/officeart/2005/8/layout/orgChart1#1" loCatId="hierarchy" qsTypeId="urn:microsoft.com/office/officeart/2005/8/quickstyle/simple1#1" qsCatId="simple" csTypeId="urn:microsoft.com/office/officeart/2005/8/colors/accent1_2#1" csCatId="accent1" phldr="1"/>
      <dgm:spPr/>
      <dgm:t>
        <a:bodyPr/>
        <a:lstStyle/>
        <a:p>
          <a:endParaRPr lang="zh-CN" altLang="en-US"/>
        </a:p>
      </dgm:t>
    </dgm:pt>
    <dgm:pt modelId="{2FDD13EE-51D1-47B4-BAEE-92668A355187}">
      <dgm:prSet phldrT="[文本]"/>
      <dgm:spPr/>
      <dgm:t>
        <a:bodyPr/>
        <a:lstStyle/>
        <a:p>
          <a:pPr algn="ctr"/>
          <a:r>
            <a:rPr lang="zh-CN" altLang="en-US" dirty="0"/>
            <a:t>影视作品单一详细分析</a:t>
          </a:r>
        </a:p>
      </dgm:t>
    </dgm:pt>
    <dgm:pt modelId="{F11B0594-38A8-46B6-A95E-13CF5806F785}" cxnId="{1220B316-AD28-4ADB-A270-39CA5329F2CB}" type="parTrans">
      <dgm:prSet/>
      <dgm:spPr/>
      <dgm:t>
        <a:bodyPr/>
        <a:lstStyle/>
        <a:p>
          <a:pPr algn="ctr"/>
          <a:endParaRPr lang="zh-CN" altLang="en-US"/>
        </a:p>
      </dgm:t>
    </dgm:pt>
    <dgm:pt modelId="{0CE0FDA3-BF01-4FF9-8B29-54BD013502CC}" cxnId="{1220B316-AD28-4ADB-A270-39CA5329F2CB}" type="sibTrans">
      <dgm:prSet/>
      <dgm:spPr/>
      <dgm:t>
        <a:bodyPr/>
        <a:lstStyle/>
        <a:p>
          <a:pPr algn="ctr"/>
          <a:endParaRPr lang="zh-CN" altLang="en-US"/>
        </a:p>
      </dgm:t>
    </dgm:pt>
    <dgm:pt modelId="{EB708A71-8E5F-4F01-BE5E-DAD39C77D8A9}">
      <dgm:prSet phldrT="[文本]"/>
      <dgm:spPr/>
      <dgm:t>
        <a:bodyPr/>
        <a:lstStyle/>
        <a:p>
          <a:pPr algn="ctr"/>
          <a:r>
            <a:rPr lang="zh-CN" altLang="en-US"/>
            <a:t>电视剧分析</a:t>
          </a:r>
        </a:p>
      </dgm:t>
    </dgm:pt>
    <dgm:pt modelId="{AA138964-4A96-4820-8953-7280B1C27E2D}" cxnId="{64D36015-09AA-4DEB-9EF8-44A5C6952DFD}" type="parTrans">
      <dgm:prSet/>
      <dgm:spPr/>
      <dgm:t>
        <a:bodyPr/>
        <a:lstStyle/>
        <a:p>
          <a:pPr algn="ctr"/>
          <a:endParaRPr lang="zh-CN" altLang="en-US"/>
        </a:p>
      </dgm:t>
    </dgm:pt>
    <dgm:pt modelId="{9CC14104-A82C-4DAB-B4F3-D85518B47ECB}" cxnId="{64D36015-09AA-4DEB-9EF8-44A5C6952DFD}" type="sibTrans">
      <dgm:prSet/>
      <dgm:spPr/>
      <dgm:t>
        <a:bodyPr/>
        <a:lstStyle/>
        <a:p>
          <a:pPr algn="ctr"/>
          <a:endParaRPr lang="zh-CN" altLang="en-US"/>
        </a:p>
      </dgm:t>
    </dgm:pt>
    <dgm:pt modelId="{B3CAB87E-AD54-47AD-899B-6CBF89666892}">
      <dgm:prSet phldrT="[文本]"/>
      <dgm:spPr/>
      <dgm:t>
        <a:bodyPr/>
        <a:lstStyle/>
        <a:p>
          <a:pPr algn="ctr"/>
          <a:r>
            <a:rPr lang="zh-CN" altLang="en-US"/>
            <a:t>网剧分析</a:t>
          </a:r>
        </a:p>
      </dgm:t>
    </dgm:pt>
    <dgm:pt modelId="{76CF171A-616A-4A4A-AA4B-72DF9EDFAF30}" cxnId="{598EBDCC-749E-4905-9AFD-574954C3B51E}" type="parTrans">
      <dgm:prSet/>
      <dgm:spPr/>
      <dgm:t>
        <a:bodyPr/>
        <a:lstStyle/>
        <a:p>
          <a:pPr algn="ctr"/>
          <a:endParaRPr lang="zh-CN" altLang="en-US"/>
        </a:p>
      </dgm:t>
    </dgm:pt>
    <dgm:pt modelId="{BECF793E-AE00-42FC-8AB5-E63A929758E1}" cxnId="{598EBDCC-749E-4905-9AFD-574954C3B51E}" type="sibTrans">
      <dgm:prSet/>
      <dgm:spPr/>
      <dgm:t>
        <a:bodyPr/>
        <a:lstStyle/>
        <a:p>
          <a:pPr algn="ctr"/>
          <a:endParaRPr lang="zh-CN" altLang="en-US"/>
        </a:p>
      </dgm:t>
    </dgm:pt>
    <dgm:pt modelId="{9862C310-B073-494E-8BE7-3C5D58E61897}">
      <dgm:prSet phldrT="[文本]"/>
      <dgm:spPr/>
      <dgm:t>
        <a:bodyPr/>
        <a:lstStyle/>
        <a:p>
          <a:pPr algn="ctr"/>
          <a:r>
            <a:rPr lang="zh-CN" altLang="en-US"/>
            <a:t>电影分析</a:t>
          </a:r>
        </a:p>
      </dgm:t>
    </dgm:pt>
    <dgm:pt modelId="{C4649141-458F-44DF-B2D6-7BD583461077}" cxnId="{DC832F15-30B6-4804-85EC-8CF90DD35ECF}" type="parTrans">
      <dgm:prSet/>
      <dgm:spPr/>
      <dgm:t>
        <a:bodyPr/>
        <a:lstStyle/>
        <a:p>
          <a:pPr algn="ctr"/>
          <a:endParaRPr lang="zh-CN" altLang="en-US"/>
        </a:p>
      </dgm:t>
    </dgm:pt>
    <dgm:pt modelId="{2A6F9254-BDF8-4973-AFF5-2C139F9A5F19}" cxnId="{DC832F15-30B6-4804-85EC-8CF90DD35ECF}" type="sibTrans">
      <dgm:prSet/>
      <dgm:spPr/>
      <dgm:t>
        <a:bodyPr/>
        <a:lstStyle/>
        <a:p>
          <a:pPr algn="ctr"/>
          <a:endParaRPr lang="zh-CN" altLang="en-US"/>
        </a:p>
      </dgm:t>
    </dgm:pt>
    <dgm:pt modelId="{24E30D1E-ADF7-4842-AC18-A5A0B007D596}">
      <dgm:prSet phldrT="[文本]"/>
      <dgm:spPr/>
      <dgm:t>
        <a:bodyPr/>
        <a:lstStyle/>
        <a:p>
          <a:pPr algn="ctr"/>
          <a:r>
            <a:rPr lang="zh-CN" altLang="en-US"/>
            <a:t>综艺节目分析</a:t>
          </a:r>
        </a:p>
      </dgm:t>
    </dgm:pt>
    <dgm:pt modelId="{F61DEA51-1719-49FE-82FA-37B3A631346D}" cxnId="{08D1EA9A-198C-4FA6-A8FC-5D47C715610A}" type="parTrans">
      <dgm:prSet/>
      <dgm:spPr/>
      <dgm:t>
        <a:bodyPr/>
        <a:lstStyle/>
        <a:p>
          <a:endParaRPr lang="zh-CN" altLang="en-US"/>
        </a:p>
      </dgm:t>
    </dgm:pt>
    <dgm:pt modelId="{3A4A5118-5136-45C1-846E-2EDD4CBFC325}" cxnId="{08D1EA9A-198C-4FA6-A8FC-5D47C715610A}" type="sibTrans">
      <dgm:prSet/>
      <dgm:spPr/>
      <dgm:t>
        <a:bodyPr/>
        <a:lstStyle/>
        <a:p>
          <a:endParaRPr lang="zh-CN" altLang="en-US"/>
        </a:p>
      </dgm:t>
    </dgm:pt>
    <dgm:pt modelId="{AB33C029-9D8B-4693-9A94-4464DD4B9DDF}">
      <dgm:prSet phldrT="[文本]"/>
      <dgm:spPr/>
      <dgm:t>
        <a:bodyPr/>
        <a:lstStyle/>
        <a:p>
          <a:pPr algn="ctr"/>
          <a:r>
            <a:rPr lang="zh-CN" altLang="en-US"/>
            <a:t>影视作品类别季报分析</a:t>
          </a:r>
        </a:p>
      </dgm:t>
    </dgm:pt>
    <dgm:pt modelId="{97EF11BD-69B6-4A36-BA4D-A3F74DBC6EFB}" cxnId="{B05A568D-E6C7-4C9F-B6B1-ECE08404BFB0}" type="parTrans">
      <dgm:prSet/>
      <dgm:spPr/>
      <dgm:t>
        <a:bodyPr/>
        <a:lstStyle/>
        <a:p>
          <a:endParaRPr lang="zh-CN" altLang="en-US"/>
        </a:p>
      </dgm:t>
    </dgm:pt>
    <dgm:pt modelId="{377AD15B-9F04-4A1B-928A-C6596EE796E8}" cxnId="{B05A568D-E6C7-4C9F-B6B1-ECE08404BFB0}" type="sibTrans">
      <dgm:prSet/>
      <dgm:spPr/>
      <dgm:t>
        <a:bodyPr/>
        <a:lstStyle/>
        <a:p>
          <a:endParaRPr lang="zh-CN" altLang="en-US"/>
        </a:p>
      </dgm:t>
    </dgm:pt>
    <dgm:pt modelId="{191DEDB8-8627-417E-B55F-92CEEC498923}" type="pres">
      <dgm:prSet presAssocID="{525BAD9A-CC75-4C44-BC92-3B33CF134A15}" presName="hierChild1" presStyleCnt="0">
        <dgm:presLayoutVars>
          <dgm:orgChart val="1"/>
          <dgm:chPref val="1"/>
          <dgm:dir/>
          <dgm:animOne val="branch"/>
          <dgm:animLvl val="lvl"/>
          <dgm:resizeHandles/>
        </dgm:presLayoutVars>
      </dgm:prSet>
      <dgm:spPr/>
      <dgm:t>
        <a:bodyPr/>
        <a:lstStyle/>
        <a:p>
          <a:endParaRPr lang="zh-CN" altLang="en-US"/>
        </a:p>
      </dgm:t>
    </dgm:pt>
    <dgm:pt modelId="{00DDEAC9-992D-4E41-A49D-77BA40AA575E}" type="pres">
      <dgm:prSet presAssocID="{2FDD13EE-51D1-47B4-BAEE-92668A355187}" presName="hierRoot1" presStyleCnt="0">
        <dgm:presLayoutVars>
          <dgm:hierBranch val="init"/>
        </dgm:presLayoutVars>
      </dgm:prSet>
      <dgm:spPr/>
    </dgm:pt>
    <dgm:pt modelId="{15812400-9E7D-42DE-B396-D7E9D7F91B6D}" type="pres">
      <dgm:prSet presAssocID="{2FDD13EE-51D1-47B4-BAEE-92668A355187}" presName="rootComposite1" presStyleCnt="0"/>
      <dgm:spPr/>
    </dgm:pt>
    <dgm:pt modelId="{375EA8A6-5B8C-4D97-BA42-CFC244DB6115}" type="pres">
      <dgm:prSet presAssocID="{2FDD13EE-51D1-47B4-BAEE-92668A355187}" presName="rootText1" presStyleLbl="node0" presStyleIdx="0" presStyleCnt="2">
        <dgm:presLayoutVars>
          <dgm:chPref val="3"/>
        </dgm:presLayoutVars>
      </dgm:prSet>
      <dgm:spPr/>
      <dgm:t>
        <a:bodyPr/>
        <a:lstStyle/>
        <a:p>
          <a:endParaRPr lang="zh-CN" altLang="en-US"/>
        </a:p>
      </dgm:t>
    </dgm:pt>
    <dgm:pt modelId="{73BE0DB2-6EFB-4C20-863D-6D69B68435FE}" type="pres">
      <dgm:prSet presAssocID="{2FDD13EE-51D1-47B4-BAEE-92668A355187}" presName="rootConnector1" presStyleLbl="node1" presStyleIdx="0" presStyleCnt="0"/>
      <dgm:spPr/>
      <dgm:t>
        <a:bodyPr/>
        <a:lstStyle/>
        <a:p>
          <a:endParaRPr lang="zh-CN" altLang="en-US"/>
        </a:p>
      </dgm:t>
    </dgm:pt>
    <dgm:pt modelId="{3C9613F9-5696-4053-A185-F170D75515F9}" type="pres">
      <dgm:prSet presAssocID="{2FDD13EE-51D1-47B4-BAEE-92668A355187}" presName="hierChild2" presStyleCnt="0"/>
      <dgm:spPr/>
    </dgm:pt>
    <dgm:pt modelId="{F4FF0AF8-9B6F-44C3-A8FD-79F824E7077D}" type="pres">
      <dgm:prSet presAssocID="{2FDD13EE-51D1-47B4-BAEE-92668A355187}" presName="hierChild3" presStyleCnt="0"/>
      <dgm:spPr/>
    </dgm:pt>
    <dgm:pt modelId="{BADC93AC-2AD0-4D75-B5C2-CB14273414AA}" type="pres">
      <dgm:prSet presAssocID="{AB33C029-9D8B-4693-9A94-4464DD4B9DDF}" presName="hierRoot1" presStyleCnt="0">
        <dgm:presLayoutVars>
          <dgm:hierBranch val="init"/>
        </dgm:presLayoutVars>
      </dgm:prSet>
      <dgm:spPr/>
    </dgm:pt>
    <dgm:pt modelId="{B8FA2388-925A-4DCB-8C88-B05344F127D0}" type="pres">
      <dgm:prSet presAssocID="{AB33C029-9D8B-4693-9A94-4464DD4B9DDF}" presName="rootComposite1" presStyleCnt="0"/>
      <dgm:spPr/>
    </dgm:pt>
    <dgm:pt modelId="{2AAEE79D-454E-4ABF-9E3D-755634415DC0}" type="pres">
      <dgm:prSet presAssocID="{AB33C029-9D8B-4693-9A94-4464DD4B9DDF}" presName="rootText1" presStyleLbl="node0" presStyleIdx="1" presStyleCnt="2">
        <dgm:presLayoutVars>
          <dgm:chPref val="3"/>
        </dgm:presLayoutVars>
      </dgm:prSet>
      <dgm:spPr/>
      <dgm:t>
        <a:bodyPr/>
        <a:lstStyle/>
        <a:p>
          <a:endParaRPr lang="zh-CN" altLang="en-US"/>
        </a:p>
      </dgm:t>
    </dgm:pt>
    <dgm:pt modelId="{7F966F49-C7C5-42DD-BE56-79FA2DD8D6AC}" type="pres">
      <dgm:prSet presAssocID="{AB33C029-9D8B-4693-9A94-4464DD4B9DDF}" presName="rootConnector1" presStyleLbl="node1" presStyleIdx="0" presStyleCnt="0"/>
      <dgm:spPr/>
      <dgm:t>
        <a:bodyPr/>
        <a:lstStyle/>
        <a:p>
          <a:endParaRPr lang="zh-CN" altLang="en-US"/>
        </a:p>
      </dgm:t>
    </dgm:pt>
    <dgm:pt modelId="{89373D6D-F0BB-4455-8AD9-F92AF73B23EF}" type="pres">
      <dgm:prSet presAssocID="{AB33C029-9D8B-4693-9A94-4464DD4B9DDF}" presName="hierChild2" presStyleCnt="0"/>
      <dgm:spPr/>
    </dgm:pt>
    <dgm:pt modelId="{92356141-8E14-4CA6-820F-DFADA20FF55B}" type="pres">
      <dgm:prSet presAssocID="{AA138964-4A96-4820-8953-7280B1C27E2D}" presName="Name37" presStyleLbl="parChTrans1D2" presStyleIdx="0" presStyleCnt="4"/>
      <dgm:spPr/>
      <dgm:t>
        <a:bodyPr/>
        <a:lstStyle/>
        <a:p>
          <a:endParaRPr lang="zh-CN" altLang="en-US"/>
        </a:p>
      </dgm:t>
    </dgm:pt>
    <dgm:pt modelId="{C675211A-19D5-4A50-B814-055DA12051D6}" type="pres">
      <dgm:prSet presAssocID="{EB708A71-8E5F-4F01-BE5E-DAD39C77D8A9}" presName="hierRoot2" presStyleCnt="0">
        <dgm:presLayoutVars>
          <dgm:hierBranch val="init"/>
        </dgm:presLayoutVars>
      </dgm:prSet>
      <dgm:spPr/>
    </dgm:pt>
    <dgm:pt modelId="{2D9B18FA-AB09-4594-9E98-0FA51B9BFD2B}" type="pres">
      <dgm:prSet presAssocID="{EB708A71-8E5F-4F01-BE5E-DAD39C77D8A9}" presName="rootComposite" presStyleCnt="0"/>
      <dgm:spPr/>
    </dgm:pt>
    <dgm:pt modelId="{D6FF274F-5936-4A6B-BB99-7846A37477B1}" type="pres">
      <dgm:prSet presAssocID="{EB708A71-8E5F-4F01-BE5E-DAD39C77D8A9}" presName="rootText" presStyleLbl="node2" presStyleIdx="0" presStyleCnt="4">
        <dgm:presLayoutVars>
          <dgm:chPref val="3"/>
        </dgm:presLayoutVars>
      </dgm:prSet>
      <dgm:spPr/>
      <dgm:t>
        <a:bodyPr/>
        <a:lstStyle/>
        <a:p>
          <a:endParaRPr lang="zh-CN" altLang="en-US"/>
        </a:p>
      </dgm:t>
    </dgm:pt>
    <dgm:pt modelId="{B6443E2F-988C-45B3-BC72-D1D80A6C63BF}" type="pres">
      <dgm:prSet presAssocID="{EB708A71-8E5F-4F01-BE5E-DAD39C77D8A9}" presName="rootConnector" presStyleLbl="node2" presStyleIdx="0" presStyleCnt="4"/>
      <dgm:spPr/>
      <dgm:t>
        <a:bodyPr/>
        <a:lstStyle/>
        <a:p>
          <a:endParaRPr lang="zh-CN" altLang="en-US"/>
        </a:p>
      </dgm:t>
    </dgm:pt>
    <dgm:pt modelId="{3441B6D8-7214-4A71-A0BC-93D3B40759F8}" type="pres">
      <dgm:prSet presAssocID="{EB708A71-8E5F-4F01-BE5E-DAD39C77D8A9}" presName="hierChild4" presStyleCnt="0"/>
      <dgm:spPr/>
    </dgm:pt>
    <dgm:pt modelId="{B3BA42A6-7EB1-4611-A57F-605411FE8B23}" type="pres">
      <dgm:prSet presAssocID="{EB708A71-8E5F-4F01-BE5E-DAD39C77D8A9}" presName="hierChild5" presStyleCnt="0"/>
      <dgm:spPr/>
    </dgm:pt>
    <dgm:pt modelId="{DAEDCF7B-9EF8-447A-94CD-B103639FA867}" type="pres">
      <dgm:prSet presAssocID="{76CF171A-616A-4A4A-AA4B-72DF9EDFAF30}" presName="Name37" presStyleLbl="parChTrans1D2" presStyleIdx="1" presStyleCnt="4"/>
      <dgm:spPr/>
      <dgm:t>
        <a:bodyPr/>
        <a:lstStyle/>
        <a:p>
          <a:endParaRPr lang="zh-CN" altLang="en-US"/>
        </a:p>
      </dgm:t>
    </dgm:pt>
    <dgm:pt modelId="{CC7BC00C-D8D1-438C-A0B2-782129EA6F8B}" type="pres">
      <dgm:prSet presAssocID="{B3CAB87E-AD54-47AD-899B-6CBF89666892}" presName="hierRoot2" presStyleCnt="0">
        <dgm:presLayoutVars>
          <dgm:hierBranch val="init"/>
        </dgm:presLayoutVars>
      </dgm:prSet>
      <dgm:spPr/>
    </dgm:pt>
    <dgm:pt modelId="{07423E52-F4FC-4F1A-B253-5E664CAFD8E3}" type="pres">
      <dgm:prSet presAssocID="{B3CAB87E-AD54-47AD-899B-6CBF89666892}" presName="rootComposite" presStyleCnt="0"/>
      <dgm:spPr/>
    </dgm:pt>
    <dgm:pt modelId="{2F78E1F5-2C19-4319-876E-ACD6FC252142}" type="pres">
      <dgm:prSet presAssocID="{B3CAB87E-AD54-47AD-899B-6CBF89666892}" presName="rootText" presStyleLbl="node2" presStyleIdx="1" presStyleCnt="4">
        <dgm:presLayoutVars>
          <dgm:chPref val="3"/>
        </dgm:presLayoutVars>
      </dgm:prSet>
      <dgm:spPr/>
      <dgm:t>
        <a:bodyPr/>
        <a:lstStyle/>
        <a:p>
          <a:endParaRPr lang="zh-CN" altLang="en-US"/>
        </a:p>
      </dgm:t>
    </dgm:pt>
    <dgm:pt modelId="{BEAA0FD7-1B40-45C4-AFA1-984CED05AF60}" type="pres">
      <dgm:prSet presAssocID="{B3CAB87E-AD54-47AD-899B-6CBF89666892}" presName="rootConnector" presStyleLbl="node2" presStyleIdx="1" presStyleCnt="4"/>
      <dgm:spPr/>
      <dgm:t>
        <a:bodyPr/>
        <a:lstStyle/>
        <a:p>
          <a:endParaRPr lang="zh-CN" altLang="en-US"/>
        </a:p>
      </dgm:t>
    </dgm:pt>
    <dgm:pt modelId="{2CE5A7CF-03F2-4833-A289-6B700C59FD9E}" type="pres">
      <dgm:prSet presAssocID="{B3CAB87E-AD54-47AD-899B-6CBF89666892}" presName="hierChild4" presStyleCnt="0"/>
      <dgm:spPr/>
    </dgm:pt>
    <dgm:pt modelId="{D5DBA18D-57F9-4673-B445-7D77E9C51DE1}" type="pres">
      <dgm:prSet presAssocID="{B3CAB87E-AD54-47AD-899B-6CBF89666892}" presName="hierChild5" presStyleCnt="0"/>
      <dgm:spPr/>
    </dgm:pt>
    <dgm:pt modelId="{780A2A7A-AB96-489A-B8DA-C0998C26509A}" type="pres">
      <dgm:prSet presAssocID="{C4649141-458F-44DF-B2D6-7BD583461077}" presName="Name37" presStyleLbl="parChTrans1D2" presStyleIdx="2" presStyleCnt="4"/>
      <dgm:spPr/>
      <dgm:t>
        <a:bodyPr/>
        <a:lstStyle/>
        <a:p>
          <a:endParaRPr lang="zh-CN" altLang="en-US"/>
        </a:p>
      </dgm:t>
    </dgm:pt>
    <dgm:pt modelId="{623D7976-B1BC-427B-B574-D0B2AEBAF682}" type="pres">
      <dgm:prSet presAssocID="{9862C310-B073-494E-8BE7-3C5D58E61897}" presName="hierRoot2" presStyleCnt="0">
        <dgm:presLayoutVars>
          <dgm:hierBranch val="init"/>
        </dgm:presLayoutVars>
      </dgm:prSet>
      <dgm:spPr/>
    </dgm:pt>
    <dgm:pt modelId="{78D47843-338C-4C21-AA5C-7974F0916819}" type="pres">
      <dgm:prSet presAssocID="{9862C310-B073-494E-8BE7-3C5D58E61897}" presName="rootComposite" presStyleCnt="0"/>
      <dgm:spPr/>
    </dgm:pt>
    <dgm:pt modelId="{0A2C6F07-108A-45F0-9BF6-734FF4FF329B}" type="pres">
      <dgm:prSet presAssocID="{9862C310-B073-494E-8BE7-3C5D58E61897}" presName="rootText" presStyleLbl="node2" presStyleIdx="2" presStyleCnt="4">
        <dgm:presLayoutVars>
          <dgm:chPref val="3"/>
        </dgm:presLayoutVars>
      </dgm:prSet>
      <dgm:spPr/>
      <dgm:t>
        <a:bodyPr/>
        <a:lstStyle/>
        <a:p>
          <a:endParaRPr lang="zh-CN" altLang="en-US"/>
        </a:p>
      </dgm:t>
    </dgm:pt>
    <dgm:pt modelId="{B3AFD58B-CD9D-4384-9189-0CD9759C92B7}" type="pres">
      <dgm:prSet presAssocID="{9862C310-B073-494E-8BE7-3C5D58E61897}" presName="rootConnector" presStyleLbl="node2" presStyleIdx="2" presStyleCnt="4"/>
      <dgm:spPr/>
      <dgm:t>
        <a:bodyPr/>
        <a:lstStyle/>
        <a:p>
          <a:endParaRPr lang="zh-CN" altLang="en-US"/>
        </a:p>
      </dgm:t>
    </dgm:pt>
    <dgm:pt modelId="{6266340A-873C-4366-B966-B6252C01CBFE}" type="pres">
      <dgm:prSet presAssocID="{9862C310-B073-494E-8BE7-3C5D58E61897}" presName="hierChild4" presStyleCnt="0"/>
      <dgm:spPr/>
    </dgm:pt>
    <dgm:pt modelId="{2D47DD89-6297-4737-9CA2-0A764692600F}" type="pres">
      <dgm:prSet presAssocID="{9862C310-B073-494E-8BE7-3C5D58E61897}" presName="hierChild5" presStyleCnt="0"/>
      <dgm:spPr/>
    </dgm:pt>
    <dgm:pt modelId="{189783E4-8751-4A80-A0C3-07B7134FC2B9}" type="pres">
      <dgm:prSet presAssocID="{F61DEA51-1719-49FE-82FA-37B3A631346D}" presName="Name37" presStyleLbl="parChTrans1D2" presStyleIdx="3" presStyleCnt="4"/>
      <dgm:spPr/>
      <dgm:t>
        <a:bodyPr/>
        <a:lstStyle/>
        <a:p>
          <a:endParaRPr lang="zh-CN" altLang="en-US"/>
        </a:p>
      </dgm:t>
    </dgm:pt>
    <dgm:pt modelId="{8EE4C08F-ABBC-4CC2-92E4-E4A7143A16D3}" type="pres">
      <dgm:prSet presAssocID="{24E30D1E-ADF7-4842-AC18-A5A0B007D596}" presName="hierRoot2" presStyleCnt="0">
        <dgm:presLayoutVars>
          <dgm:hierBranch val="init"/>
        </dgm:presLayoutVars>
      </dgm:prSet>
      <dgm:spPr/>
    </dgm:pt>
    <dgm:pt modelId="{2F6BEA61-2296-4FFE-8FFC-CD20979332A7}" type="pres">
      <dgm:prSet presAssocID="{24E30D1E-ADF7-4842-AC18-A5A0B007D596}" presName="rootComposite" presStyleCnt="0"/>
      <dgm:spPr/>
    </dgm:pt>
    <dgm:pt modelId="{3057ABDD-2F43-4928-B625-A4417685F8C2}" type="pres">
      <dgm:prSet presAssocID="{24E30D1E-ADF7-4842-AC18-A5A0B007D596}" presName="rootText" presStyleLbl="node2" presStyleIdx="3" presStyleCnt="4">
        <dgm:presLayoutVars>
          <dgm:chPref val="3"/>
        </dgm:presLayoutVars>
      </dgm:prSet>
      <dgm:spPr/>
      <dgm:t>
        <a:bodyPr/>
        <a:lstStyle/>
        <a:p>
          <a:endParaRPr lang="zh-CN" altLang="en-US"/>
        </a:p>
      </dgm:t>
    </dgm:pt>
    <dgm:pt modelId="{7AFA66B5-ECCE-459E-BD3B-1317768F20D3}" type="pres">
      <dgm:prSet presAssocID="{24E30D1E-ADF7-4842-AC18-A5A0B007D596}" presName="rootConnector" presStyleLbl="node2" presStyleIdx="3" presStyleCnt="4"/>
      <dgm:spPr/>
      <dgm:t>
        <a:bodyPr/>
        <a:lstStyle/>
        <a:p>
          <a:endParaRPr lang="zh-CN" altLang="en-US"/>
        </a:p>
      </dgm:t>
    </dgm:pt>
    <dgm:pt modelId="{FE3FE5BC-67AF-4C37-89FC-32F51E71086B}" type="pres">
      <dgm:prSet presAssocID="{24E30D1E-ADF7-4842-AC18-A5A0B007D596}" presName="hierChild4" presStyleCnt="0"/>
      <dgm:spPr/>
    </dgm:pt>
    <dgm:pt modelId="{C11C4575-413E-4566-9D35-5ADBCEA7B42A}" type="pres">
      <dgm:prSet presAssocID="{24E30D1E-ADF7-4842-AC18-A5A0B007D596}" presName="hierChild5" presStyleCnt="0"/>
      <dgm:spPr/>
    </dgm:pt>
    <dgm:pt modelId="{8B0B05A3-CAAA-4348-98D4-4A79C2878D3E}" type="pres">
      <dgm:prSet presAssocID="{AB33C029-9D8B-4693-9A94-4464DD4B9DDF}" presName="hierChild3" presStyleCnt="0"/>
      <dgm:spPr/>
    </dgm:pt>
  </dgm:ptLst>
  <dgm:cxnLst>
    <dgm:cxn modelId="{E32A519E-001F-4401-9499-BB8EBD24DEE3}" type="presOf" srcId="{2FDD13EE-51D1-47B4-BAEE-92668A355187}" destId="{375EA8A6-5B8C-4D97-BA42-CFC244DB6115}" srcOrd="0" destOrd="0" presId="urn:microsoft.com/office/officeart/2005/8/layout/orgChart1#1"/>
    <dgm:cxn modelId="{0249279D-6D98-4B31-9C49-9840C9852053}" type="presOf" srcId="{525BAD9A-CC75-4C44-BC92-3B33CF134A15}" destId="{191DEDB8-8627-417E-B55F-92CEEC498923}" srcOrd="0" destOrd="0" presId="urn:microsoft.com/office/officeart/2005/8/layout/orgChart1#1"/>
    <dgm:cxn modelId="{08D1EA9A-198C-4FA6-A8FC-5D47C715610A}" srcId="{AB33C029-9D8B-4693-9A94-4464DD4B9DDF}" destId="{24E30D1E-ADF7-4842-AC18-A5A0B007D596}" srcOrd="3" destOrd="0" parTransId="{F61DEA51-1719-49FE-82FA-37B3A631346D}" sibTransId="{3A4A5118-5136-45C1-846E-2EDD4CBFC325}"/>
    <dgm:cxn modelId="{B05A568D-E6C7-4C9F-B6B1-ECE08404BFB0}" srcId="{525BAD9A-CC75-4C44-BC92-3B33CF134A15}" destId="{AB33C029-9D8B-4693-9A94-4464DD4B9DDF}" srcOrd="1" destOrd="0" parTransId="{97EF11BD-69B6-4A36-BA4D-A3F74DBC6EFB}" sibTransId="{377AD15B-9F04-4A1B-928A-C6596EE796E8}"/>
    <dgm:cxn modelId="{015C24DB-A681-4D5C-8734-28004AD9B8C4}" type="presOf" srcId="{C4649141-458F-44DF-B2D6-7BD583461077}" destId="{780A2A7A-AB96-489A-B8DA-C0998C26509A}" srcOrd="0" destOrd="0" presId="urn:microsoft.com/office/officeart/2005/8/layout/orgChart1#1"/>
    <dgm:cxn modelId="{1220B316-AD28-4ADB-A270-39CA5329F2CB}" srcId="{525BAD9A-CC75-4C44-BC92-3B33CF134A15}" destId="{2FDD13EE-51D1-47B4-BAEE-92668A355187}" srcOrd="0" destOrd="0" parTransId="{F11B0594-38A8-46B6-A95E-13CF5806F785}" sibTransId="{0CE0FDA3-BF01-4FF9-8B29-54BD013502CC}"/>
    <dgm:cxn modelId="{65B5C90B-2CC0-4F57-8BBC-B06C07965150}" type="presOf" srcId="{EB708A71-8E5F-4F01-BE5E-DAD39C77D8A9}" destId="{B6443E2F-988C-45B3-BC72-D1D80A6C63BF}" srcOrd="1" destOrd="0" presId="urn:microsoft.com/office/officeart/2005/8/layout/orgChart1#1"/>
    <dgm:cxn modelId="{07E00B9E-35F6-4628-8A5A-3671B0108A59}" type="presOf" srcId="{AB33C029-9D8B-4693-9A94-4464DD4B9DDF}" destId="{2AAEE79D-454E-4ABF-9E3D-755634415DC0}" srcOrd="0" destOrd="0" presId="urn:microsoft.com/office/officeart/2005/8/layout/orgChart1#1"/>
    <dgm:cxn modelId="{359E3C96-1D36-40E8-94C7-B117AA8700BC}" type="presOf" srcId="{B3CAB87E-AD54-47AD-899B-6CBF89666892}" destId="{BEAA0FD7-1B40-45C4-AFA1-984CED05AF60}" srcOrd="1" destOrd="0" presId="urn:microsoft.com/office/officeart/2005/8/layout/orgChart1#1"/>
    <dgm:cxn modelId="{64D36015-09AA-4DEB-9EF8-44A5C6952DFD}" srcId="{AB33C029-9D8B-4693-9A94-4464DD4B9DDF}" destId="{EB708A71-8E5F-4F01-BE5E-DAD39C77D8A9}" srcOrd="0" destOrd="0" parTransId="{AA138964-4A96-4820-8953-7280B1C27E2D}" sibTransId="{9CC14104-A82C-4DAB-B4F3-D85518B47ECB}"/>
    <dgm:cxn modelId="{0D872A0B-9252-4F7D-AB98-7088184984D7}" type="presOf" srcId="{EB708A71-8E5F-4F01-BE5E-DAD39C77D8A9}" destId="{D6FF274F-5936-4A6B-BB99-7846A37477B1}" srcOrd="0" destOrd="0" presId="urn:microsoft.com/office/officeart/2005/8/layout/orgChart1#1"/>
    <dgm:cxn modelId="{7B98A023-2B29-4672-96BF-778C7C6C1092}" type="presOf" srcId="{76CF171A-616A-4A4A-AA4B-72DF9EDFAF30}" destId="{DAEDCF7B-9EF8-447A-94CD-B103639FA867}" srcOrd="0" destOrd="0" presId="urn:microsoft.com/office/officeart/2005/8/layout/orgChart1#1"/>
    <dgm:cxn modelId="{18FDB04D-F59F-4FD8-ADB7-81F9CFFC0F23}" type="presOf" srcId="{2FDD13EE-51D1-47B4-BAEE-92668A355187}" destId="{73BE0DB2-6EFB-4C20-863D-6D69B68435FE}" srcOrd="1" destOrd="0" presId="urn:microsoft.com/office/officeart/2005/8/layout/orgChart1#1"/>
    <dgm:cxn modelId="{377B3CBA-B9CE-4F8D-BD63-D1425B2458BE}" type="presOf" srcId="{B3CAB87E-AD54-47AD-899B-6CBF89666892}" destId="{2F78E1F5-2C19-4319-876E-ACD6FC252142}" srcOrd="0" destOrd="0" presId="urn:microsoft.com/office/officeart/2005/8/layout/orgChart1#1"/>
    <dgm:cxn modelId="{598EBDCC-749E-4905-9AFD-574954C3B51E}" srcId="{AB33C029-9D8B-4693-9A94-4464DD4B9DDF}" destId="{B3CAB87E-AD54-47AD-899B-6CBF89666892}" srcOrd="1" destOrd="0" parTransId="{76CF171A-616A-4A4A-AA4B-72DF9EDFAF30}" sibTransId="{BECF793E-AE00-42FC-8AB5-E63A929758E1}"/>
    <dgm:cxn modelId="{08BF2937-CFDF-4723-A029-384C19620C73}" type="presOf" srcId="{AB33C029-9D8B-4693-9A94-4464DD4B9DDF}" destId="{7F966F49-C7C5-42DD-BE56-79FA2DD8D6AC}" srcOrd="1" destOrd="0" presId="urn:microsoft.com/office/officeart/2005/8/layout/orgChart1#1"/>
    <dgm:cxn modelId="{48C49DF2-381D-4AE6-ACEC-BA52BAC67E1F}" type="presOf" srcId="{AA138964-4A96-4820-8953-7280B1C27E2D}" destId="{92356141-8E14-4CA6-820F-DFADA20FF55B}" srcOrd="0" destOrd="0" presId="urn:microsoft.com/office/officeart/2005/8/layout/orgChart1#1"/>
    <dgm:cxn modelId="{174B06A1-A9B0-44BA-9D46-154F855E258D}" type="presOf" srcId="{F61DEA51-1719-49FE-82FA-37B3A631346D}" destId="{189783E4-8751-4A80-A0C3-07B7134FC2B9}" srcOrd="0" destOrd="0" presId="urn:microsoft.com/office/officeart/2005/8/layout/orgChart1#1"/>
    <dgm:cxn modelId="{DC832F15-30B6-4804-85EC-8CF90DD35ECF}" srcId="{AB33C029-9D8B-4693-9A94-4464DD4B9DDF}" destId="{9862C310-B073-494E-8BE7-3C5D58E61897}" srcOrd="2" destOrd="0" parTransId="{C4649141-458F-44DF-B2D6-7BD583461077}" sibTransId="{2A6F9254-BDF8-4973-AFF5-2C139F9A5F19}"/>
    <dgm:cxn modelId="{28D96BD1-39E0-4488-8D32-9AC5352537A0}" type="presOf" srcId="{9862C310-B073-494E-8BE7-3C5D58E61897}" destId="{B3AFD58B-CD9D-4384-9189-0CD9759C92B7}" srcOrd="1" destOrd="0" presId="urn:microsoft.com/office/officeart/2005/8/layout/orgChart1#1"/>
    <dgm:cxn modelId="{695F7FB7-C2FB-4164-9E20-09EDB7DCA7E7}" type="presOf" srcId="{24E30D1E-ADF7-4842-AC18-A5A0B007D596}" destId="{7AFA66B5-ECCE-459E-BD3B-1317768F20D3}" srcOrd="1" destOrd="0" presId="urn:microsoft.com/office/officeart/2005/8/layout/orgChart1#1"/>
    <dgm:cxn modelId="{8D460B43-AFA0-4568-A08D-27E3BBC0B2B8}" type="presOf" srcId="{9862C310-B073-494E-8BE7-3C5D58E61897}" destId="{0A2C6F07-108A-45F0-9BF6-734FF4FF329B}" srcOrd="0" destOrd="0" presId="urn:microsoft.com/office/officeart/2005/8/layout/orgChart1#1"/>
    <dgm:cxn modelId="{3205B0CD-10DF-4BFA-8EC9-2774F1ECDE84}" type="presOf" srcId="{24E30D1E-ADF7-4842-AC18-A5A0B007D596}" destId="{3057ABDD-2F43-4928-B625-A4417685F8C2}" srcOrd="0" destOrd="0" presId="urn:microsoft.com/office/officeart/2005/8/layout/orgChart1#1"/>
    <dgm:cxn modelId="{D5E0785A-B87B-4AEA-B427-36EAC5F7A562}" type="presParOf" srcId="{191DEDB8-8627-417E-B55F-92CEEC498923}" destId="{00DDEAC9-992D-4E41-A49D-77BA40AA575E}" srcOrd="0" destOrd="0" presId="urn:microsoft.com/office/officeart/2005/8/layout/orgChart1#1"/>
    <dgm:cxn modelId="{435F874F-B9A3-4DC7-9F45-7F79A7A1903A}" type="presParOf" srcId="{00DDEAC9-992D-4E41-A49D-77BA40AA575E}" destId="{15812400-9E7D-42DE-B396-D7E9D7F91B6D}" srcOrd="0" destOrd="0" presId="urn:microsoft.com/office/officeart/2005/8/layout/orgChart1#1"/>
    <dgm:cxn modelId="{EC19363B-5C21-4879-BE9A-7C21BB29000C}" type="presParOf" srcId="{15812400-9E7D-42DE-B396-D7E9D7F91B6D}" destId="{375EA8A6-5B8C-4D97-BA42-CFC244DB6115}" srcOrd="0" destOrd="0" presId="urn:microsoft.com/office/officeart/2005/8/layout/orgChart1#1"/>
    <dgm:cxn modelId="{5B9B7894-6150-4E70-9DCE-802596D5D5F0}" type="presParOf" srcId="{15812400-9E7D-42DE-B396-D7E9D7F91B6D}" destId="{73BE0DB2-6EFB-4C20-863D-6D69B68435FE}" srcOrd="1" destOrd="0" presId="urn:microsoft.com/office/officeart/2005/8/layout/orgChart1#1"/>
    <dgm:cxn modelId="{D997BE1C-0115-46F0-AEDF-5BAC9760947F}" type="presParOf" srcId="{00DDEAC9-992D-4E41-A49D-77BA40AA575E}" destId="{3C9613F9-5696-4053-A185-F170D75515F9}" srcOrd="1" destOrd="0" presId="urn:microsoft.com/office/officeart/2005/8/layout/orgChart1#1"/>
    <dgm:cxn modelId="{D7DBA94A-836C-4DF8-8500-8DA11D02910F}" type="presParOf" srcId="{00DDEAC9-992D-4E41-A49D-77BA40AA575E}" destId="{F4FF0AF8-9B6F-44C3-A8FD-79F824E7077D}" srcOrd="2" destOrd="0" presId="urn:microsoft.com/office/officeart/2005/8/layout/orgChart1#1"/>
    <dgm:cxn modelId="{2DF4836E-6EFA-4321-837A-483224D19DFA}" type="presParOf" srcId="{191DEDB8-8627-417E-B55F-92CEEC498923}" destId="{BADC93AC-2AD0-4D75-B5C2-CB14273414AA}" srcOrd="1" destOrd="0" presId="urn:microsoft.com/office/officeart/2005/8/layout/orgChart1#1"/>
    <dgm:cxn modelId="{8A03A696-0F72-40A3-ABFC-BC86F05B486D}" type="presParOf" srcId="{BADC93AC-2AD0-4D75-B5C2-CB14273414AA}" destId="{B8FA2388-925A-4DCB-8C88-B05344F127D0}" srcOrd="0" destOrd="0" presId="urn:microsoft.com/office/officeart/2005/8/layout/orgChart1#1"/>
    <dgm:cxn modelId="{CECD0A38-BBEF-4182-A0E4-D7CDE23B09AC}" type="presParOf" srcId="{B8FA2388-925A-4DCB-8C88-B05344F127D0}" destId="{2AAEE79D-454E-4ABF-9E3D-755634415DC0}" srcOrd="0" destOrd="0" presId="urn:microsoft.com/office/officeart/2005/8/layout/orgChart1#1"/>
    <dgm:cxn modelId="{385CFA89-1E00-4BD2-807C-006831DE4F06}" type="presParOf" srcId="{B8FA2388-925A-4DCB-8C88-B05344F127D0}" destId="{7F966F49-C7C5-42DD-BE56-79FA2DD8D6AC}" srcOrd="1" destOrd="0" presId="urn:microsoft.com/office/officeart/2005/8/layout/orgChart1#1"/>
    <dgm:cxn modelId="{E8E74A01-6AEC-44E4-9C61-4626A50001E5}" type="presParOf" srcId="{BADC93AC-2AD0-4D75-B5C2-CB14273414AA}" destId="{89373D6D-F0BB-4455-8AD9-F92AF73B23EF}" srcOrd="1" destOrd="0" presId="urn:microsoft.com/office/officeart/2005/8/layout/orgChart1#1"/>
    <dgm:cxn modelId="{7C2AA7C1-A0AF-46B3-851F-BA4F25304338}" type="presParOf" srcId="{89373D6D-F0BB-4455-8AD9-F92AF73B23EF}" destId="{92356141-8E14-4CA6-820F-DFADA20FF55B}" srcOrd="0" destOrd="0" presId="urn:microsoft.com/office/officeart/2005/8/layout/orgChart1#1"/>
    <dgm:cxn modelId="{B4AF81B2-5560-45C5-BBA5-99B4B4F06E25}" type="presParOf" srcId="{89373D6D-F0BB-4455-8AD9-F92AF73B23EF}" destId="{C675211A-19D5-4A50-B814-055DA12051D6}" srcOrd="1" destOrd="0" presId="urn:microsoft.com/office/officeart/2005/8/layout/orgChart1#1"/>
    <dgm:cxn modelId="{44C142CF-E8D7-49F1-B523-DEE632AEC6CE}" type="presParOf" srcId="{C675211A-19D5-4A50-B814-055DA12051D6}" destId="{2D9B18FA-AB09-4594-9E98-0FA51B9BFD2B}" srcOrd="0" destOrd="0" presId="urn:microsoft.com/office/officeart/2005/8/layout/orgChart1#1"/>
    <dgm:cxn modelId="{5AEB456B-F42B-49FF-8945-7901FAFC9047}" type="presParOf" srcId="{2D9B18FA-AB09-4594-9E98-0FA51B9BFD2B}" destId="{D6FF274F-5936-4A6B-BB99-7846A37477B1}" srcOrd="0" destOrd="0" presId="urn:microsoft.com/office/officeart/2005/8/layout/orgChart1#1"/>
    <dgm:cxn modelId="{AE71D102-9A35-4C11-BD83-94644FABA373}" type="presParOf" srcId="{2D9B18FA-AB09-4594-9E98-0FA51B9BFD2B}" destId="{B6443E2F-988C-45B3-BC72-D1D80A6C63BF}" srcOrd="1" destOrd="0" presId="urn:microsoft.com/office/officeart/2005/8/layout/orgChart1#1"/>
    <dgm:cxn modelId="{76689B7A-2681-4370-95BA-7EE7EA7BCB3C}" type="presParOf" srcId="{C675211A-19D5-4A50-B814-055DA12051D6}" destId="{3441B6D8-7214-4A71-A0BC-93D3B40759F8}" srcOrd="1" destOrd="0" presId="urn:microsoft.com/office/officeart/2005/8/layout/orgChart1#1"/>
    <dgm:cxn modelId="{0D3033A3-2DF8-4AF7-A053-94B37819C9B3}" type="presParOf" srcId="{C675211A-19D5-4A50-B814-055DA12051D6}" destId="{B3BA42A6-7EB1-4611-A57F-605411FE8B23}" srcOrd="2" destOrd="0" presId="urn:microsoft.com/office/officeart/2005/8/layout/orgChart1#1"/>
    <dgm:cxn modelId="{147F90DC-D8BD-4608-A7A2-29EC5E35206B}" type="presParOf" srcId="{89373D6D-F0BB-4455-8AD9-F92AF73B23EF}" destId="{DAEDCF7B-9EF8-447A-94CD-B103639FA867}" srcOrd="2" destOrd="0" presId="urn:microsoft.com/office/officeart/2005/8/layout/orgChart1#1"/>
    <dgm:cxn modelId="{46F22D24-C02A-48F2-ACB0-721D91AD74B0}" type="presParOf" srcId="{89373D6D-F0BB-4455-8AD9-F92AF73B23EF}" destId="{CC7BC00C-D8D1-438C-A0B2-782129EA6F8B}" srcOrd="3" destOrd="0" presId="urn:microsoft.com/office/officeart/2005/8/layout/orgChart1#1"/>
    <dgm:cxn modelId="{870FB2E3-A536-4DAD-A1AF-37041CB90EEA}" type="presParOf" srcId="{CC7BC00C-D8D1-438C-A0B2-782129EA6F8B}" destId="{07423E52-F4FC-4F1A-B253-5E664CAFD8E3}" srcOrd="0" destOrd="0" presId="urn:microsoft.com/office/officeart/2005/8/layout/orgChart1#1"/>
    <dgm:cxn modelId="{FFAD8342-5ABE-4878-AC09-49FC95150E32}" type="presParOf" srcId="{07423E52-F4FC-4F1A-B253-5E664CAFD8E3}" destId="{2F78E1F5-2C19-4319-876E-ACD6FC252142}" srcOrd="0" destOrd="0" presId="urn:microsoft.com/office/officeart/2005/8/layout/orgChart1#1"/>
    <dgm:cxn modelId="{9F4FD98A-2398-4785-B9CC-E859182B814A}" type="presParOf" srcId="{07423E52-F4FC-4F1A-B253-5E664CAFD8E3}" destId="{BEAA0FD7-1B40-45C4-AFA1-984CED05AF60}" srcOrd="1" destOrd="0" presId="urn:microsoft.com/office/officeart/2005/8/layout/orgChart1#1"/>
    <dgm:cxn modelId="{9ED67CC4-5D83-4157-A0EB-35E33252905F}" type="presParOf" srcId="{CC7BC00C-D8D1-438C-A0B2-782129EA6F8B}" destId="{2CE5A7CF-03F2-4833-A289-6B700C59FD9E}" srcOrd="1" destOrd="0" presId="urn:microsoft.com/office/officeart/2005/8/layout/orgChart1#1"/>
    <dgm:cxn modelId="{FEE21E2B-B54B-4537-8CE6-E32BBF5FFBDB}" type="presParOf" srcId="{CC7BC00C-D8D1-438C-A0B2-782129EA6F8B}" destId="{D5DBA18D-57F9-4673-B445-7D77E9C51DE1}" srcOrd="2" destOrd="0" presId="urn:microsoft.com/office/officeart/2005/8/layout/orgChart1#1"/>
    <dgm:cxn modelId="{9E1FA1BB-D1F1-4BFD-8D65-0AAF1B70D6EE}" type="presParOf" srcId="{89373D6D-F0BB-4455-8AD9-F92AF73B23EF}" destId="{780A2A7A-AB96-489A-B8DA-C0998C26509A}" srcOrd="4" destOrd="0" presId="urn:microsoft.com/office/officeart/2005/8/layout/orgChart1#1"/>
    <dgm:cxn modelId="{476FD33E-2216-4FA9-B280-D66073243000}" type="presParOf" srcId="{89373D6D-F0BB-4455-8AD9-F92AF73B23EF}" destId="{623D7976-B1BC-427B-B574-D0B2AEBAF682}" srcOrd="5" destOrd="0" presId="urn:microsoft.com/office/officeart/2005/8/layout/orgChart1#1"/>
    <dgm:cxn modelId="{76A38AD0-8E7D-441F-AD17-4494D85F81AF}" type="presParOf" srcId="{623D7976-B1BC-427B-B574-D0B2AEBAF682}" destId="{78D47843-338C-4C21-AA5C-7974F0916819}" srcOrd="0" destOrd="0" presId="urn:microsoft.com/office/officeart/2005/8/layout/orgChart1#1"/>
    <dgm:cxn modelId="{FE36B29C-DD78-43A4-BA2D-C3404D63DD28}" type="presParOf" srcId="{78D47843-338C-4C21-AA5C-7974F0916819}" destId="{0A2C6F07-108A-45F0-9BF6-734FF4FF329B}" srcOrd="0" destOrd="0" presId="urn:microsoft.com/office/officeart/2005/8/layout/orgChart1#1"/>
    <dgm:cxn modelId="{BD19FAEC-27E5-4A49-A3A2-AC1F4302CBDC}" type="presParOf" srcId="{78D47843-338C-4C21-AA5C-7974F0916819}" destId="{B3AFD58B-CD9D-4384-9189-0CD9759C92B7}" srcOrd="1" destOrd="0" presId="urn:microsoft.com/office/officeart/2005/8/layout/orgChart1#1"/>
    <dgm:cxn modelId="{ACCE8197-EC7A-46FF-8941-2A811FA73A68}" type="presParOf" srcId="{623D7976-B1BC-427B-B574-D0B2AEBAF682}" destId="{6266340A-873C-4366-B966-B6252C01CBFE}" srcOrd="1" destOrd="0" presId="urn:microsoft.com/office/officeart/2005/8/layout/orgChart1#1"/>
    <dgm:cxn modelId="{D31165FB-E0D5-48CA-BB39-2BAB128F7765}" type="presParOf" srcId="{623D7976-B1BC-427B-B574-D0B2AEBAF682}" destId="{2D47DD89-6297-4737-9CA2-0A764692600F}" srcOrd="2" destOrd="0" presId="urn:microsoft.com/office/officeart/2005/8/layout/orgChart1#1"/>
    <dgm:cxn modelId="{BEAD4E4B-03F1-4431-967A-7428416C8718}" type="presParOf" srcId="{89373D6D-F0BB-4455-8AD9-F92AF73B23EF}" destId="{189783E4-8751-4A80-A0C3-07B7134FC2B9}" srcOrd="6" destOrd="0" presId="urn:microsoft.com/office/officeart/2005/8/layout/orgChart1#1"/>
    <dgm:cxn modelId="{CCD69AE2-3EF5-41EB-AE9E-7CBE5ECEA340}" type="presParOf" srcId="{89373D6D-F0BB-4455-8AD9-F92AF73B23EF}" destId="{8EE4C08F-ABBC-4CC2-92E4-E4A7143A16D3}" srcOrd="7" destOrd="0" presId="urn:microsoft.com/office/officeart/2005/8/layout/orgChart1#1"/>
    <dgm:cxn modelId="{2A7E3C2A-38E3-485F-A1DB-B9276CE072E0}" type="presParOf" srcId="{8EE4C08F-ABBC-4CC2-92E4-E4A7143A16D3}" destId="{2F6BEA61-2296-4FFE-8FFC-CD20979332A7}" srcOrd="0" destOrd="0" presId="urn:microsoft.com/office/officeart/2005/8/layout/orgChart1#1"/>
    <dgm:cxn modelId="{87116A8A-CE3C-4B56-B9AC-7D12A36AFD82}" type="presParOf" srcId="{2F6BEA61-2296-4FFE-8FFC-CD20979332A7}" destId="{3057ABDD-2F43-4928-B625-A4417685F8C2}" srcOrd="0" destOrd="0" presId="urn:microsoft.com/office/officeart/2005/8/layout/orgChart1#1"/>
    <dgm:cxn modelId="{25CF16A9-1CCC-40BA-AD75-C4C03A6B399E}" type="presParOf" srcId="{2F6BEA61-2296-4FFE-8FFC-CD20979332A7}" destId="{7AFA66B5-ECCE-459E-BD3B-1317768F20D3}" srcOrd="1" destOrd="0" presId="urn:microsoft.com/office/officeart/2005/8/layout/orgChart1#1"/>
    <dgm:cxn modelId="{D255BEB4-1660-4789-9BD7-47CFC5BA2A26}" type="presParOf" srcId="{8EE4C08F-ABBC-4CC2-92E4-E4A7143A16D3}" destId="{FE3FE5BC-67AF-4C37-89FC-32F51E71086B}" srcOrd="1" destOrd="0" presId="urn:microsoft.com/office/officeart/2005/8/layout/orgChart1#1"/>
    <dgm:cxn modelId="{2938463E-5EB2-461C-9C5F-DE4B6A950AA2}" type="presParOf" srcId="{8EE4C08F-ABBC-4CC2-92E4-E4A7143A16D3}" destId="{C11C4575-413E-4566-9D35-5ADBCEA7B42A}" srcOrd="2" destOrd="0" presId="urn:microsoft.com/office/officeart/2005/8/layout/orgChart1#1"/>
    <dgm:cxn modelId="{6AB52D40-8FAE-4A68-BD70-1C3472D7B0D7}" type="presParOf" srcId="{BADC93AC-2AD0-4D75-B5C2-CB14273414AA}" destId="{8B0B05A3-CAAA-4348-98D4-4A79C2878D3E}" srcOrd="2" destOrd="0" presId="urn:microsoft.com/office/officeart/2005/8/layout/orgChar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9C771E-DE30-43B0-B706-CBBCC5707B4D}" type="doc">
      <dgm:prSet loTypeId="urn:microsoft.com/office/officeart/2005/8/layout/orgChart1#2" loCatId="hierarchy" qsTypeId="urn:microsoft.com/office/officeart/2005/8/quickstyle/simple5" qsCatId="simple" csTypeId="urn:microsoft.com/office/officeart/2005/8/colors/accent1_2#2" csCatId="accent1" phldr="1"/>
      <dgm:spPr/>
      <dgm:t>
        <a:bodyPr/>
        <a:lstStyle/>
        <a:p>
          <a:endParaRPr lang="zh-CN" altLang="en-US"/>
        </a:p>
      </dgm:t>
    </dgm:pt>
    <dgm:pt modelId="{F2495D9F-71C0-42D1-9306-FEF6BD8347EE}">
      <dgm:prSet phldrT="[文本]"/>
      <dgm:spPr/>
      <dgm:t>
        <a:bodyPr/>
        <a:lstStyle/>
        <a:p>
          <a:r>
            <a:rPr lang="zh-CN" altLang="en-US"/>
            <a:t>后台管理系统</a:t>
          </a:r>
        </a:p>
      </dgm:t>
    </dgm:pt>
    <dgm:pt modelId="{95852038-2E40-4774-99F0-892864D506FE}" cxnId="{F455579E-51F3-4A69-937C-CAABF4A52945}" type="parTrans">
      <dgm:prSet/>
      <dgm:spPr/>
      <dgm:t>
        <a:bodyPr/>
        <a:lstStyle/>
        <a:p>
          <a:endParaRPr lang="zh-CN" altLang="en-US"/>
        </a:p>
      </dgm:t>
    </dgm:pt>
    <dgm:pt modelId="{21F9FD91-EF2C-4B81-ACB1-D8CC79305EF3}" cxnId="{F455579E-51F3-4A69-937C-CAABF4A52945}" type="sibTrans">
      <dgm:prSet/>
      <dgm:spPr/>
      <dgm:t>
        <a:bodyPr/>
        <a:lstStyle/>
        <a:p>
          <a:endParaRPr lang="zh-CN" altLang="en-US"/>
        </a:p>
      </dgm:t>
    </dgm:pt>
    <dgm:pt modelId="{5242FD01-859F-4005-9227-0C3241505858}">
      <dgm:prSet phldrT="[文本]" phldr="0" custT="0"/>
      <dgm:spPr/>
      <dgm:t>
        <a:bodyPr wrap="square"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indent="0" algn="ctr">
            <a:lnSpc>
              <a:spcPct val="100000"/>
            </a:lnSpc>
            <a:spcBef>
              <a:spcPct val="0"/>
            </a:spcBef>
            <a:spcAft>
              <a:spcPct val="35000"/>
            </a:spcAft>
            <a:buNone/>
          </a:pPr>
          <a:r>
            <a:rPr lang="zh-CN" altLang="en-US">
              <a:solidFill>
                <a:schemeClr val="bg1">
                  <a:lumMod val="50000"/>
                </a:schemeClr>
              </a:solidFill>
            </a:rPr>
            <a:t>数据采集管理</a:t>
          </a:r>
          <a:endParaRPr lang="zh-CN" altLang="en-US">
            <a:solidFill>
              <a:schemeClr val="bg1">
                <a:lumMod val="50000"/>
              </a:schemeClr>
            </a:solidFill>
          </a:endParaRPr>
        </a:p>
      </dgm:t>
    </dgm:pt>
    <dgm:pt modelId="{83D96A00-FF53-4691-BBCF-9038DF9AE8B2}" cxnId="{D3AE0919-7510-43B0-BB60-F45DB29A1536}" type="parTrans">
      <dgm:prSet/>
      <dgm:spPr/>
      <dgm:t>
        <a:bodyPr/>
        <a:lstStyle/>
        <a:p>
          <a:endParaRPr lang="zh-CN" altLang="en-US"/>
        </a:p>
      </dgm:t>
    </dgm:pt>
    <dgm:pt modelId="{6FD4F82E-B90D-4A00-80C8-E23D4C527C48}" cxnId="{D3AE0919-7510-43B0-BB60-F45DB29A1536}" type="sibTrans">
      <dgm:prSet/>
      <dgm:spPr/>
      <dgm:t>
        <a:bodyPr/>
        <a:lstStyle/>
        <a:p>
          <a:endParaRPr lang="zh-CN" altLang="en-US"/>
        </a:p>
      </dgm:t>
    </dgm:pt>
    <dgm:pt modelId="{9D4A1A99-2050-4D04-8977-545D2B319B21}">
      <dgm:prSet phldrT="[文本]"/>
      <dgm:spPr/>
      <dgm:t>
        <a:bodyPr/>
        <a:lstStyle/>
        <a:p>
          <a:r>
            <a:rPr lang="zh-CN" altLang="en-US"/>
            <a:t>文章</a:t>
          </a:r>
          <a:r>
            <a:rPr lang="en-US" altLang="zh-CN"/>
            <a:t>/</a:t>
          </a:r>
          <a:r>
            <a:rPr lang="zh-CN" altLang="en-US"/>
            <a:t>报告管理</a:t>
          </a:r>
        </a:p>
      </dgm:t>
    </dgm:pt>
    <dgm:pt modelId="{1D380286-E8C9-47B0-BDB9-EE9B4FE1234C}" cxnId="{590F39F6-6B7F-4C10-9CD2-17C95698929D}" type="parTrans">
      <dgm:prSet/>
      <dgm:spPr/>
      <dgm:t>
        <a:bodyPr/>
        <a:lstStyle/>
        <a:p>
          <a:endParaRPr lang="zh-CN" altLang="en-US"/>
        </a:p>
      </dgm:t>
    </dgm:pt>
    <dgm:pt modelId="{C7B11951-C6BA-4A3E-8FB7-BF7B1C268B4B}" cxnId="{590F39F6-6B7F-4C10-9CD2-17C95698929D}" type="sibTrans">
      <dgm:prSet/>
      <dgm:spPr/>
      <dgm:t>
        <a:bodyPr/>
        <a:lstStyle/>
        <a:p>
          <a:endParaRPr lang="zh-CN" altLang="en-US"/>
        </a:p>
      </dgm:t>
    </dgm:pt>
    <dgm:pt modelId="{BAAB77A9-7953-4395-A51A-9468F4F0C506}">
      <dgm:prSet phldrT="[文本]"/>
      <dgm:spPr/>
      <dgm:t>
        <a:bodyPr/>
        <a:lstStyle/>
        <a:p>
          <a:r>
            <a:rPr lang="zh-CN" altLang="en-US"/>
            <a:t>系统模板管理</a:t>
          </a:r>
        </a:p>
      </dgm:t>
    </dgm:pt>
    <dgm:pt modelId="{4AC5B61F-7A3F-43C4-AA4E-AB191A700F66}" cxnId="{CCE9A402-999E-4C15-9B09-E9D669846190}" type="parTrans">
      <dgm:prSet/>
      <dgm:spPr/>
      <dgm:t>
        <a:bodyPr/>
        <a:lstStyle/>
        <a:p>
          <a:endParaRPr lang="zh-CN" altLang="en-US"/>
        </a:p>
      </dgm:t>
    </dgm:pt>
    <dgm:pt modelId="{6FA3E08C-3123-47FB-A805-BC06FEF17C1F}" cxnId="{CCE9A402-999E-4C15-9B09-E9D669846190}" type="sibTrans">
      <dgm:prSet/>
      <dgm:spPr/>
      <dgm:t>
        <a:bodyPr/>
        <a:lstStyle/>
        <a:p>
          <a:endParaRPr lang="zh-CN" altLang="en-US"/>
        </a:p>
      </dgm:t>
    </dgm:pt>
    <dgm:pt modelId="{CB9EAD56-20BA-4589-A6FD-9F5F8450A638}">
      <dgm:prSet phldrT="[文本]"/>
      <dgm:spPr/>
      <dgm:t>
        <a:bodyPr/>
        <a:lstStyle/>
        <a:p>
          <a:r>
            <a:rPr lang="zh-CN" altLang="en-US"/>
            <a:t>发布文章</a:t>
          </a:r>
          <a:r>
            <a:rPr lang="en-US" altLang="zh-CN"/>
            <a:t>/</a:t>
          </a:r>
          <a:r>
            <a:rPr lang="zh-CN" altLang="en-US"/>
            <a:t>报告</a:t>
          </a:r>
        </a:p>
      </dgm:t>
    </dgm:pt>
    <dgm:pt modelId="{492CEE63-90CA-4457-840A-7C9242817CF4}" cxnId="{BC68FDF0-58E3-473F-88D0-47D922F6CCD3}" type="parTrans">
      <dgm:prSet/>
      <dgm:spPr/>
    </dgm:pt>
    <dgm:pt modelId="{7DF53596-7ED8-4AEE-B591-47B6826DAC71}" cxnId="{BC68FDF0-58E3-473F-88D0-47D922F6CCD3}" type="sibTrans">
      <dgm:prSet/>
      <dgm:spPr/>
    </dgm:pt>
    <dgm:pt modelId="{F86F53CE-F77C-4F6B-95CC-649D13792DAC}">
      <dgm:prSet phldrT="[文本]"/>
      <dgm:spPr/>
      <dgm:t>
        <a:bodyPr/>
        <a:lstStyle/>
        <a:p>
          <a:r>
            <a:rPr lang="zh-CN" altLang="en-US"/>
            <a:t>删除文章</a:t>
          </a:r>
          <a:r>
            <a:rPr lang="en-US" altLang="zh-CN"/>
            <a:t>/</a:t>
          </a:r>
          <a:r>
            <a:rPr lang="zh-CN" altLang="en-US"/>
            <a:t>报告</a:t>
          </a:r>
        </a:p>
      </dgm:t>
    </dgm:pt>
    <dgm:pt modelId="{ED60313F-82EB-4A72-B0A2-3D0DCA551B97}" cxnId="{9EB749F0-6CC6-4398-A1BC-C90720D8AE77}" type="parTrans">
      <dgm:prSet/>
      <dgm:spPr/>
    </dgm:pt>
    <dgm:pt modelId="{0CD1E872-C31E-4EAA-8762-E3457A58C695}" cxnId="{9EB749F0-6CC6-4398-A1BC-C90720D8AE77}" type="sibTrans">
      <dgm:prSet/>
      <dgm:spPr/>
    </dgm:pt>
    <dgm:pt modelId="{3C4FFF7E-C958-4DA8-AA9C-03BF2D07B093}">
      <dgm:prSet phldrT="[文本]"/>
      <dgm:spPr/>
      <dgm:t>
        <a:bodyPr/>
        <a:lstStyle/>
        <a:p>
          <a:r>
            <a:rPr lang="zh-CN" altLang="en-US"/>
            <a:t>修改文章</a:t>
          </a:r>
          <a:r>
            <a:rPr lang="en-US" altLang="zh-CN"/>
            <a:t>/</a:t>
          </a:r>
          <a:r>
            <a:rPr lang="zh-CN" altLang="en-US"/>
            <a:t>报告</a:t>
          </a:r>
        </a:p>
      </dgm:t>
    </dgm:pt>
    <dgm:pt modelId="{7E4076FA-8CC3-4F02-A8CA-F564EFA84DFD}" cxnId="{C048F1F1-42C7-421B-85BF-38E9E8B630EA}" type="parTrans">
      <dgm:prSet/>
      <dgm:spPr/>
    </dgm:pt>
    <dgm:pt modelId="{A279A857-0CA9-4971-A2CD-569A12471C77}" cxnId="{C048F1F1-42C7-421B-85BF-38E9E8B630EA}" type="sibTrans">
      <dgm:prSet/>
      <dgm:spPr/>
    </dgm:pt>
    <dgm:pt modelId="{6E5AEE06-9E06-42CA-AF9D-AAC24B3C9AE1}">
      <dgm:prSet phldrT="[文本]"/>
      <dgm:spPr/>
      <dgm:t>
        <a:bodyPr/>
        <a:lstStyle/>
        <a:p>
          <a:r>
            <a:rPr lang="zh-CN" altLang="en-US"/>
            <a:t>添加图表模板</a:t>
          </a:r>
        </a:p>
      </dgm:t>
    </dgm:pt>
    <dgm:pt modelId="{FD6B6C65-B78F-42E9-952A-881351B5B4A6}" cxnId="{9D1512A6-6752-4A0A-8877-E5B0C16B0A76}" type="parTrans">
      <dgm:prSet/>
      <dgm:spPr/>
    </dgm:pt>
    <dgm:pt modelId="{80A20A05-0FDC-4D06-9D56-90E75D6178C5}" cxnId="{9D1512A6-6752-4A0A-8877-E5B0C16B0A76}" type="sibTrans">
      <dgm:prSet/>
      <dgm:spPr/>
    </dgm:pt>
    <dgm:pt modelId="{D06AEF30-19A9-4459-8C50-9E65E758D499}">
      <dgm:prSet phldrT="[文本]"/>
      <dgm:spPr/>
      <dgm:t>
        <a:bodyPr/>
        <a:lstStyle/>
        <a:p>
          <a:r>
            <a:rPr lang="zh-CN" altLang="en-US"/>
            <a:t>修改图表模板</a:t>
          </a:r>
        </a:p>
      </dgm:t>
    </dgm:pt>
    <dgm:pt modelId="{CF687C0F-7147-4551-B1A5-4D963501D06C}" cxnId="{3E2BEEF5-DEC0-4A2F-8B5E-68B7BF66032E}" type="parTrans">
      <dgm:prSet/>
      <dgm:spPr/>
    </dgm:pt>
    <dgm:pt modelId="{1970C95B-8C4B-4527-B687-5E648B1AFF42}" cxnId="{3E2BEEF5-DEC0-4A2F-8B5E-68B7BF66032E}" type="sibTrans">
      <dgm:prSet/>
      <dgm:spPr/>
    </dgm:pt>
    <dgm:pt modelId="{874275E6-DE10-42B0-BB04-7130BC835577}">
      <dgm:prSet phldrT="[文本]"/>
      <dgm:spPr/>
      <dgm:t>
        <a:bodyPr/>
        <a:lstStyle/>
        <a:p>
          <a:r>
            <a:rPr lang="zh-CN" altLang="en-US"/>
            <a:t>删除图表模板</a:t>
          </a:r>
        </a:p>
      </dgm:t>
    </dgm:pt>
    <dgm:pt modelId="{B6A6AD06-AAD8-4BA2-AE22-4030AC3D57D9}" cxnId="{A17513A6-2D56-4E80-99B8-6916EE2808C9}" type="parTrans">
      <dgm:prSet/>
      <dgm:spPr/>
    </dgm:pt>
    <dgm:pt modelId="{ADF80536-6715-4E74-B7D4-CA3D884D6072}" cxnId="{A17513A6-2D56-4E80-99B8-6916EE2808C9}" type="sibTrans">
      <dgm:prSet/>
      <dgm:spPr/>
    </dgm:pt>
    <dgm:pt modelId="{C5441C57-0EB3-4884-BBCF-4A9C06813CEE}">
      <dgm:prSet phldrT="[文本]" phldr="0" custT="0"/>
      <dgm:spPr/>
      <dgm:t>
        <a:bodyPr wrap="square"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indent="0" algn="ctr">
            <a:lnSpc>
              <a:spcPct val="100000"/>
            </a:lnSpc>
            <a:spcBef>
              <a:spcPct val="0"/>
            </a:spcBef>
            <a:spcAft>
              <a:spcPct val="35000"/>
            </a:spcAft>
            <a:buNone/>
          </a:pPr>
          <a:r>
            <a:rPr lang="zh-CN" altLang="en-US">
              <a:solidFill>
                <a:schemeClr val="bg1">
                  <a:lumMod val="50000"/>
                </a:schemeClr>
              </a:solidFill>
            </a:rPr>
            <a:t>权限管理</a:t>
          </a:r>
          <a:endParaRPr lang="zh-CN" altLang="en-US">
            <a:solidFill>
              <a:schemeClr val="bg1">
                <a:lumMod val="50000"/>
              </a:schemeClr>
            </a:solidFill>
          </a:endParaRPr>
        </a:p>
      </dgm:t>
    </dgm:pt>
    <dgm:pt modelId="{EC4DC635-D6BB-4377-9826-37C9D05FF7B3}" cxnId="{14AC73D5-29D6-435E-A260-A8965CE24C0C}" type="parTrans">
      <dgm:prSet/>
      <dgm:spPr/>
    </dgm:pt>
    <dgm:pt modelId="{2F93B575-8F92-41FF-9FC7-35BD06E892EF}" cxnId="{14AC73D5-29D6-435E-A260-A8965CE24C0C}" type="sibTrans">
      <dgm:prSet/>
      <dgm:spPr/>
    </dgm:pt>
    <dgm:pt modelId="{695B6055-D41E-46D9-8F81-B0D06826E068}" type="pres">
      <dgm:prSet presAssocID="{FA9C771E-DE30-43B0-B706-CBBCC5707B4D}" presName="hierChild1" presStyleCnt="0">
        <dgm:presLayoutVars>
          <dgm:orgChart val="1"/>
          <dgm:chPref val="1"/>
          <dgm:dir/>
          <dgm:animOne val="branch"/>
          <dgm:animLvl val="lvl"/>
          <dgm:resizeHandles/>
        </dgm:presLayoutVars>
      </dgm:prSet>
      <dgm:spPr/>
      <dgm:t>
        <a:bodyPr/>
        <a:lstStyle/>
        <a:p>
          <a:endParaRPr lang="zh-CN" altLang="en-US"/>
        </a:p>
      </dgm:t>
    </dgm:pt>
    <dgm:pt modelId="{81F8DBDE-E64A-4701-A8C0-CD46A7A0398E}" type="pres">
      <dgm:prSet presAssocID="{F2495D9F-71C0-42D1-9306-FEF6BD8347EE}" presName="hierRoot1" presStyleCnt="0">
        <dgm:presLayoutVars>
          <dgm:hierBranch val="init"/>
        </dgm:presLayoutVars>
      </dgm:prSet>
      <dgm:spPr/>
    </dgm:pt>
    <dgm:pt modelId="{745F7A43-53CE-462F-9F68-4E2080A2EC5C}" type="pres">
      <dgm:prSet presAssocID="{F2495D9F-71C0-42D1-9306-FEF6BD8347EE}" presName="rootComposite1" presStyleCnt="0"/>
      <dgm:spPr/>
    </dgm:pt>
    <dgm:pt modelId="{68C343A7-EAD6-411D-87A6-B67D87DB0633}" type="pres">
      <dgm:prSet presAssocID="{F2495D9F-71C0-42D1-9306-FEF6BD8347EE}" presName="rootText1" presStyleLbl="node0" presStyleIdx="0" presStyleCnt="1">
        <dgm:presLayoutVars>
          <dgm:chPref val="3"/>
        </dgm:presLayoutVars>
      </dgm:prSet>
      <dgm:spPr/>
      <dgm:t>
        <a:bodyPr/>
        <a:lstStyle/>
        <a:p>
          <a:endParaRPr lang="zh-CN" altLang="en-US"/>
        </a:p>
      </dgm:t>
    </dgm:pt>
    <dgm:pt modelId="{B49609C7-43E0-4A50-9E95-03320C07F2E4}" type="pres">
      <dgm:prSet presAssocID="{F2495D9F-71C0-42D1-9306-FEF6BD8347EE}" presName="rootConnector1" presStyleLbl="node1" presStyleIdx="0" presStyleCnt="0"/>
      <dgm:spPr/>
      <dgm:t>
        <a:bodyPr/>
        <a:lstStyle/>
        <a:p>
          <a:endParaRPr lang="zh-CN" altLang="en-US"/>
        </a:p>
      </dgm:t>
    </dgm:pt>
    <dgm:pt modelId="{280D7AA5-EEE9-44F4-8D39-33A3868BBD8E}" type="pres">
      <dgm:prSet presAssocID="{F2495D9F-71C0-42D1-9306-FEF6BD8347EE}" presName="hierChild2" presStyleCnt="0"/>
      <dgm:spPr/>
    </dgm:pt>
    <dgm:pt modelId="{B6BCC8D3-D396-4E4F-A7F7-BC872CDB5B54}" type="pres">
      <dgm:prSet presAssocID="{EC4DC635-D6BB-4377-9826-37C9D05FF7B3}" presName="Name37" presStyleLbl="parChTrans1D2" presStyleIdx="0" presStyleCnt="4"/>
      <dgm:spPr/>
    </dgm:pt>
    <dgm:pt modelId="{1914301D-AE4B-4B60-ACF7-607461B74CFF}" type="pres">
      <dgm:prSet presAssocID="{C5441C57-0EB3-4884-BBCF-4A9C06813CEE}" presName="hierRoot2" presStyleCnt="0">
        <dgm:presLayoutVars>
          <dgm:hierBranch val="init"/>
        </dgm:presLayoutVars>
      </dgm:prSet>
      <dgm:spPr/>
    </dgm:pt>
    <dgm:pt modelId="{341451EC-58D4-4329-928A-343FB96EAE89}" type="pres">
      <dgm:prSet presAssocID="{C5441C57-0EB3-4884-BBCF-4A9C06813CEE}" presName="rootComposite" presStyleCnt="0"/>
      <dgm:spPr/>
    </dgm:pt>
    <dgm:pt modelId="{2113CE59-0B44-405C-B306-AE208F9C03E8}" type="pres">
      <dgm:prSet presAssocID="{C5441C57-0EB3-4884-BBCF-4A9C06813CEE}" presName="rootText" presStyleLbl="node2" presStyleIdx="0" presStyleCnt="4">
        <dgm:presLayoutVars>
          <dgm:chPref val="3"/>
        </dgm:presLayoutVars>
      </dgm:prSet>
      <dgm:spPr/>
      <dgm:t>
        <a:bodyPr/>
        <a:lstStyle/>
        <a:p>
          <a:endParaRPr lang="zh-CN" altLang="en-US"/>
        </a:p>
      </dgm:t>
    </dgm:pt>
    <dgm:pt modelId="{67A2AC27-3133-48C6-85ED-6F923BE4EC43}" type="pres">
      <dgm:prSet presAssocID="{C5441C57-0EB3-4884-BBCF-4A9C06813CEE}" presName="rootConnector" presStyleLbl="node2" presStyleIdx="0" presStyleCnt="4"/>
      <dgm:spPr/>
      <dgm:t>
        <a:bodyPr/>
        <a:lstStyle/>
        <a:p>
          <a:endParaRPr lang="zh-CN" altLang="en-US"/>
        </a:p>
      </dgm:t>
    </dgm:pt>
    <dgm:pt modelId="{42C3A6DA-0327-4437-B446-7E4459BCAB04}" type="pres">
      <dgm:prSet presAssocID="{C5441C57-0EB3-4884-BBCF-4A9C06813CEE}" presName="hierChild4" presStyleCnt="0"/>
      <dgm:spPr/>
    </dgm:pt>
    <dgm:pt modelId="{54770277-0B87-4ED0-8A05-8484B10E05D1}" type="pres">
      <dgm:prSet presAssocID="{C5441C57-0EB3-4884-BBCF-4A9C06813CEE}" presName="hierChild5" presStyleCnt="0"/>
      <dgm:spPr/>
    </dgm:pt>
    <dgm:pt modelId="{0311881D-CC54-43D6-B405-66535281E985}" type="pres">
      <dgm:prSet presAssocID="{83D96A00-FF53-4691-BBCF-9038DF9AE8B2}" presName="Name37" presStyleLbl="parChTrans1D2" presStyleIdx="1" presStyleCnt="4"/>
      <dgm:spPr/>
      <dgm:t>
        <a:bodyPr/>
        <a:lstStyle/>
        <a:p>
          <a:endParaRPr lang="zh-CN" altLang="en-US"/>
        </a:p>
      </dgm:t>
    </dgm:pt>
    <dgm:pt modelId="{683B035E-1312-4290-A8E9-F85EF32A6955}" type="pres">
      <dgm:prSet presAssocID="{5242FD01-859F-4005-9227-0C3241505858}" presName="hierRoot2" presStyleCnt="0">
        <dgm:presLayoutVars>
          <dgm:hierBranch val="init"/>
        </dgm:presLayoutVars>
      </dgm:prSet>
      <dgm:spPr/>
    </dgm:pt>
    <dgm:pt modelId="{5A630B9A-083E-406D-9A7B-08A8B62E96DB}" type="pres">
      <dgm:prSet presAssocID="{5242FD01-859F-4005-9227-0C3241505858}" presName="rootComposite" presStyleCnt="0"/>
      <dgm:spPr/>
    </dgm:pt>
    <dgm:pt modelId="{BD64E565-FC36-4CC2-BB44-0108B4383822}" type="pres">
      <dgm:prSet presAssocID="{5242FD01-859F-4005-9227-0C3241505858}" presName="rootText" presStyleLbl="node2" presStyleIdx="1" presStyleCnt="4">
        <dgm:presLayoutVars>
          <dgm:chPref val="3"/>
        </dgm:presLayoutVars>
      </dgm:prSet>
      <dgm:spPr/>
      <dgm:t>
        <a:bodyPr/>
        <a:lstStyle/>
        <a:p>
          <a:endParaRPr lang="zh-CN" altLang="en-US"/>
        </a:p>
      </dgm:t>
    </dgm:pt>
    <dgm:pt modelId="{8BAD4A1B-D81E-4323-922A-04D024BF3C6E}" type="pres">
      <dgm:prSet presAssocID="{5242FD01-859F-4005-9227-0C3241505858}" presName="rootConnector" presStyleLbl="node2" presStyleIdx="1" presStyleCnt="4"/>
      <dgm:spPr/>
      <dgm:t>
        <a:bodyPr/>
        <a:lstStyle/>
        <a:p>
          <a:endParaRPr lang="zh-CN" altLang="en-US"/>
        </a:p>
      </dgm:t>
    </dgm:pt>
    <dgm:pt modelId="{09BFF09F-87D9-4B51-8E71-945EE5D9904C}" type="pres">
      <dgm:prSet presAssocID="{5242FD01-859F-4005-9227-0C3241505858}" presName="hierChild4" presStyleCnt="0"/>
      <dgm:spPr/>
    </dgm:pt>
    <dgm:pt modelId="{1FCF6145-B026-4EC9-B27E-404199A39542}" type="pres">
      <dgm:prSet presAssocID="{5242FD01-859F-4005-9227-0C3241505858}" presName="hierChild5" presStyleCnt="0"/>
      <dgm:spPr/>
    </dgm:pt>
    <dgm:pt modelId="{7664E9CC-3FAD-4839-ADD0-58D437F000A5}" type="pres">
      <dgm:prSet presAssocID="{1D380286-E8C9-47B0-BDB9-EE9B4FE1234C}" presName="Name37" presStyleLbl="parChTrans1D2" presStyleIdx="2" presStyleCnt="4"/>
      <dgm:spPr/>
      <dgm:t>
        <a:bodyPr/>
        <a:lstStyle/>
        <a:p>
          <a:endParaRPr lang="zh-CN" altLang="en-US"/>
        </a:p>
      </dgm:t>
    </dgm:pt>
    <dgm:pt modelId="{D05060BE-55FC-4BB7-A246-C2ACAD34E53D}" type="pres">
      <dgm:prSet presAssocID="{9D4A1A99-2050-4D04-8977-545D2B319B21}" presName="hierRoot2" presStyleCnt="0">
        <dgm:presLayoutVars>
          <dgm:hierBranch val="init"/>
        </dgm:presLayoutVars>
      </dgm:prSet>
      <dgm:spPr/>
    </dgm:pt>
    <dgm:pt modelId="{EE2E0650-CB3E-4379-863C-264518DFD569}" type="pres">
      <dgm:prSet presAssocID="{9D4A1A99-2050-4D04-8977-545D2B319B21}" presName="rootComposite" presStyleCnt="0"/>
      <dgm:spPr/>
    </dgm:pt>
    <dgm:pt modelId="{2A0E24F1-8689-46A6-B90E-1446E8AE6D12}" type="pres">
      <dgm:prSet presAssocID="{9D4A1A99-2050-4D04-8977-545D2B319B21}" presName="rootText" presStyleLbl="node2" presStyleIdx="2" presStyleCnt="4">
        <dgm:presLayoutVars>
          <dgm:chPref val="3"/>
        </dgm:presLayoutVars>
      </dgm:prSet>
      <dgm:spPr/>
      <dgm:t>
        <a:bodyPr/>
        <a:lstStyle/>
        <a:p>
          <a:endParaRPr lang="zh-CN" altLang="en-US"/>
        </a:p>
      </dgm:t>
    </dgm:pt>
    <dgm:pt modelId="{DCB4B9F7-7645-42F7-BF70-EE2E767DF82D}" type="pres">
      <dgm:prSet presAssocID="{9D4A1A99-2050-4D04-8977-545D2B319B21}" presName="rootConnector" presStyleLbl="node2" presStyleIdx="2" presStyleCnt="4"/>
      <dgm:spPr/>
      <dgm:t>
        <a:bodyPr/>
        <a:lstStyle/>
        <a:p>
          <a:endParaRPr lang="zh-CN" altLang="en-US"/>
        </a:p>
      </dgm:t>
    </dgm:pt>
    <dgm:pt modelId="{CF7BE9BE-4545-4E8C-82C7-3030C96268AC}" type="pres">
      <dgm:prSet presAssocID="{9D4A1A99-2050-4D04-8977-545D2B319B21}" presName="hierChild4" presStyleCnt="0"/>
      <dgm:spPr/>
    </dgm:pt>
    <dgm:pt modelId="{8CF48ED3-1FBA-4E8D-93E3-6150CAA33695}" type="pres">
      <dgm:prSet presAssocID="{492CEE63-90CA-4457-840A-7C9242817CF4}" presName="Name37" presStyleLbl="parChTrans1D3" presStyleIdx="0" presStyleCnt="6"/>
      <dgm:spPr/>
    </dgm:pt>
    <dgm:pt modelId="{72150525-4368-42D9-AA13-4EF8C4673DD3}" type="pres">
      <dgm:prSet presAssocID="{CB9EAD56-20BA-4589-A6FD-9F5F8450A638}" presName="hierRoot2" presStyleCnt="0">
        <dgm:presLayoutVars>
          <dgm:hierBranch val="init"/>
        </dgm:presLayoutVars>
      </dgm:prSet>
      <dgm:spPr/>
    </dgm:pt>
    <dgm:pt modelId="{AD2FE405-028F-4EEC-8FD1-5A1770A6475F}" type="pres">
      <dgm:prSet presAssocID="{CB9EAD56-20BA-4589-A6FD-9F5F8450A638}" presName="rootComposite" presStyleCnt="0"/>
      <dgm:spPr/>
    </dgm:pt>
    <dgm:pt modelId="{B9C207F0-6014-4657-833D-D58C0E2442CD}" type="pres">
      <dgm:prSet presAssocID="{CB9EAD56-20BA-4589-A6FD-9F5F8450A638}" presName="rootText" presStyleLbl="node3" presStyleIdx="0" presStyleCnt="6">
        <dgm:presLayoutVars>
          <dgm:chPref val="3"/>
        </dgm:presLayoutVars>
      </dgm:prSet>
      <dgm:spPr/>
      <dgm:t>
        <a:bodyPr/>
        <a:lstStyle/>
        <a:p>
          <a:endParaRPr lang="zh-CN" altLang="en-US"/>
        </a:p>
      </dgm:t>
    </dgm:pt>
    <dgm:pt modelId="{827F89FC-9CFE-469D-8080-DBEB0A2A0E0F}" type="pres">
      <dgm:prSet presAssocID="{CB9EAD56-20BA-4589-A6FD-9F5F8450A638}" presName="rootConnector" presStyleLbl="node3" presStyleIdx="0" presStyleCnt="6"/>
      <dgm:spPr/>
      <dgm:t>
        <a:bodyPr/>
        <a:lstStyle/>
        <a:p>
          <a:endParaRPr lang="zh-CN" altLang="en-US"/>
        </a:p>
      </dgm:t>
    </dgm:pt>
    <dgm:pt modelId="{12DE557A-CA9C-432C-B730-D879C364554F}" type="pres">
      <dgm:prSet presAssocID="{CB9EAD56-20BA-4589-A6FD-9F5F8450A638}" presName="hierChild4" presStyleCnt="0"/>
      <dgm:spPr/>
    </dgm:pt>
    <dgm:pt modelId="{D82EF99C-6FFF-40A8-92A4-7795C2090C95}" type="pres">
      <dgm:prSet presAssocID="{CB9EAD56-20BA-4589-A6FD-9F5F8450A638}" presName="hierChild5" presStyleCnt="0"/>
      <dgm:spPr/>
    </dgm:pt>
    <dgm:pt modelId="{7EFE45FC-401A-42D9-BDF4-0CABC2978AEC}" type="pres">
      <dgm:prSet presAssocID="{ED60313F-82EB-4A72-B0A2-3D0DCA551B97}" presName="Name37" presStyleLbl="parChTrans1D3" presStyleIdx="1" presStyleCnt="6"/>
      <dgm:spPr/>
    </dgm:pt>
    <dgm:pt modelId="{56C57ABC-78BB-412A-B739-62BE655C4BBE}" type="pres">
      <dgm:prSet presAssocID="{F86F53CE-F77C-4F6B-95CC-649D13792DAC}" presName="hierRoot2" presStyleCnt="0">
        <dgm:presLayoutVars>
          <dgm:hierBranch val="init"/>
        </dgm:presLayoutVars>
      </dgm:prSet>
      <dgm:spPr/>
    </dgm:pt>
    <dgm:pt modelId="{A14FF0C3-4A05-4B36-B095-F59FABB0FD16}" type="pres">
      <dgm:prSet presAssocID="{F86F53CE-F77C-4F6B-95CC-649D13792DAC}" presName="rootComposite" presStyleCnt="0"/>
      <dgm:spPr/>
    </dgm:pt>
    <dgm:pt modelId="{756B4258-6A7F-4D63-98AD-BFA228A08B56}" type="pres">
      <dgm:prSet presAssocID="{F86F53CE-F77C-4F6B-95CC-649D13792DAC}" presName="rootText" presStyleLbl="node3" presStyleIdx="1" presStyleCnt="6">
        <dgm:presLayoutVars>
          <dgm:chPref val="3"/>
        </dgm:presLayoutVars>
      </dgm:prSet>
      <dgm:spPr/>
      <dgm:t>
        <a:bodyPr/>
        <a:lstStyle/>
        <a:p>
          <a:endParaRPr lang="zh-CN" altLang="en-US"/>
        </a:p>
      </dgm:t>
    </dgm:pt>
    <dgm:pt modelId="{A97C5D02-1A06-4C77-B26F-1706D466D93E}" type="pres">
      <dgm:prSet presAssocID="{F86F53CE-F77C-4F6B-95CC-649D13792DAC}" presName="rootConnector" presStyleLbl="node3" presStyleIdx="1" presStyleCnt="6"/>
      <dgm:spPr/>
      <dgm:t>
        <a:bodyPr/>
        <a:lstStyle/>
        <a:p>
          <a:endParaRPr lang="zh-CN" altLang="en-US"/>
        </a:p>
      </dgm:t>
    </dgm:pt>
    <dgm:pt modelId="{331C249D-F107-43C2-B338-E7F3EFB3ED34}" type="pres">
      <dgm:prSet presAssocID="{F86F53CE-F77C-4F6B-95CC-649D13792DAC}" presName="hierChild4" presStyleCnt="0"/>
      <dgm:spPr/>
    </dgm:pt>
    <dgm:pt modelId="{236A5B85-2B2A-4B26-92F0-A73A9A64B5E4}" type="pres">
      <dgm:prSet presAssocID="{F86F53CE-F77C-4F6B-95CC-649D13792DAC}" presName="hierChild5" presStyleCnt="0"/>
      <dgm:spPr/>
    </dgm:pt>
    <dgm:pt modelId="{7A1E396F-FB72-40A0-944C-93DD2A34C06C}" type="pres">
      <dgm:prSet presAssocID="{7E4076FA-8CC3-4F02-A8CA-F564EFA84DFD}" presName="Name37" presStyleLbl="parChTrans1D3" presStyleIdx="2" presStyleCnt="6"/>
      <dgm:spPr/>
    </dgm:pt>
    <dgm:pt modelId="{788BA303-1D3A-43FB-B25B-4B7AA7C99222}" type="pres">
      <dgm:prSet presAssocID="{3C4FFF7E-C958-4DA8-AA9C-03BF2D07B093}" presName="hierRoot2" presStyleCnt="0">
        <dgm:presLayoutVars>
          <dgm:hierBranch val="init"/>
        </dgm:presLayoutVars>
      </dgm:prSet>
      <dgm:spPr/>
    </dgm:pt>
    <dgm:pt modelId="{9E389AF5-C633-43F9-AF87-945CCAFFE329}" type="pres">
      <dgm:prSet presAssocID="{3C4FFF7E-C958-4DA8-AA9C-03BF2D07B093}" presName="rootComposite" presStyleCnt="0"/>
      <dgm:spPr/>
    </dgm:pt>
    <dgm:pt modelId="{3C169B76-ED03-4D88-A2F2-7284FD40A4FF}" type="pres">
      <dgm:prSet presAssocID="{3C4FFF7E-C958-4DA8-AA9C-03BF2D07B093}" presName="rootText" presStyleLbl="node3" presStyleIdx="2" presStyleCnt="6">
        <dgm:presLayoutVars>
          <dgm:chPref val="3"/>
        </dgm:presLayoutVars>
      </dgm:prSet>
      <dgm:spPr/>
      <dgm:t>
        <a:bodyPr/>
        <a:lstStyle/>
        <a:p>
          <a:endParaRPr lang="zh-CN" altLang="en-US"/>
        </a:p>
      </dgm:t>
    </dgm:pt>
    <dgm:pt modelId="{3A59BB67-0F08-4419-A045-9C9FF764EA07}" type="pres">
      <dgm:prSet presAssocID="{3C4FFF7E-C958-4DA8-AA9C-03BF2D07B093}" presName="rootConnector" presStyleLbl="node3" presStyleIdx="2" presStyleCnt="6"/>
      <dgm:spPr/>
      <dgm:t>
        <a:bodyPr/>
        <a:lstStyle/>
        <a:p>
          <a:endParaRPr lang="zh-CN" altLang="en-US"/>
        </a:p>
      </dgm:t>
    </dgm:pt>
    <dgm:pt modelId="{ED0F1E53-0446-42A9-95CC-BC763B3C89EB}" type="pres">
      <dgm:prSet presAssocID="{3C4FFF7E-C958-4DA8-AA9C-03BF2D07B093}" presName="hierChild4" presStyleCnt="0"/>
      <dgm:spPr/>
    </dgm:pt>
    <dgm:pt modelId="{F365D859-FD97-4054-BF68-F138C8F8B810}" type="pres">
      <dgm:prSet presAssocID="{3C4FFF7E-C958-4DA8-AA9C-03BF2D07B093}" presName="hierChild5" presStyleCnt="0"/>
      <dgm:spPr/>
    </dgm:pt>
    <dgm:pt modelId="{7255B03A-8B21-4C4D-A986-E89E5666C51D}" type="pres">
      <dgm:prSet presAssocID="{9D4A1A99-2050-4D04-8977-545D2B319B21}" presName="hierChild5" presStyleCnt="0"/>
      <dgm:spPr/>
    </dgm:pt>
    <dgm:pt modelId="{75323A5B-00D1-4383-841D-1897CB55AB92}" type="pres">
      <dgm:prSet presAssocID="{4AC5B61F-7A3F-43C4-AA4E-AB191A700F66}" presName="Name37" presStyleLbl="parChTrans1D2" presStyleIdx="3" presStyleCnt="4"/>
      <dgm:spPr/>
      <dgm:t>
        <a:bodyPr/>
        <a:lstStyle/>
        <a:p>
          <a:endParaRPr lang="zh-CN" altLang="en-US"/>
        </a:p>
      </dgm:t>
    </dgm:pt>
    <dgm:pt modelId="{06CB095E-A89F-412D-AE28-79BD1AA2F836}" type="pres">
      <dgm:prSet presAssocID="{BAAB77A9-7953-4395-A51A-9468F4F0C506}" presName="hierRoot2" presStyleCnt="0">
        <dgm:presLayoutVars>
          <dgm:hierBranch val="init"/>
        </dgm:presLayoutVars>
      </dgm:prSet>
      <dgm:spPr/>
    </dgm:pt>
    <dgm:pt modelId="{988F35CD-AC12-4AA6-B032-F0996642849B}" type="pres">
      <dgm:prSet presAssocID="{BAAB77A9-7953-4395-A51A-9468F4F0C506}" presName="rootComposite" presStyleCnt="0"/>
      <dgm:spPr/>
    </dgm:pt>
    <dgm:pt modelId="{98A3992E-7B67-432A-BC2C-8BEBD8DEBF3C}" type="pres">
      <dgm:prSet presAssocID="{BAAB77A9-7953-4395-A51A-9468F4F0C506}" presName="rootText" presStyleLbl="node2" presStyleIdx="3" presStyleCnt="4">
        <dgm:presLayoutVars>
          <dgm:chPref val="3"/>
        </dgm:presLayoutVars>
      </dgm:prSet>
      <dgm:spPr/>
      <dgm:t>
        <a:bodyPr/>
        <a:lstStyle/>
        <a:p>
          <a:endParaRPr lang="zh-CN" altLang="en-US"/>
        </a:p>
      </dgm:t>
    </dgm:pt>
    <dgm:pt modelId="{76173A51-C5E4-4258-B748-B395ADD34740}" type="pres">
      <dgm:prSet presAssocID="{BAAB77A9-7953-4395-A51A-9468F4F0C506}" presName="rootConnector" presStyleLbl="node2" presStyleIdx="3" presStyleCnt="4"/>
      <dgm:spPr/>
      <dgm:t>
        <a:bodyPr/>
        <a:lstStyle/>
        <a:p>
          <a:endParaRPr lang="zh-CN" altLang="en-US"/>
        </a:p>
      </dgm:t>
    </dgm:pt>
    <dgm:pt modelId="{A008F9ED-807C-4EC6-B253-717F46758D7B}" type="pres">
      <dgm:prSet presAssocID="{BAAB77A9-7953-4395-A51A-9468F4F0C506}" presName="hierChild4" presStyleCnt="0"/>
      <dgm:spPr/>
    </dgm:pt>
    <dgm:pt modelId="{6EBDCACB-354F-40F4-8B76-725F73718D12}" type="pres">
      <dgm:prSet presAssocID="{FD6B6C65-B78F-42E9-952A-881351B5B4A6}" presName="Name37" presStyleLbl="parChTrans1D3" presStyleIdx="3" presStyleCnt="6"/>
      <dgm:spPr/>
    </dgm:pt>
    <dgm:pt modelId="{628DF510-C5D9-47FE-B55D-124B6861D96F}" type="pres">
      <dgm:prSet presAssocID="{6E5AEE06-9E06-42CA-AF9D-AAC24B3C9AE1}" presName="hierRoot2" presStyleCnt="0">
        <dgm:presLayoutVars>
          <dgm:hierBranch val="init"/>
        </dgm:presLayoutVars>
      </dgm:prSet>
      <dgm:spPr/>
    </dgm:pt>
    <dgm:pt modelId="{445C0F36-B099-4E1B-B11B-88C66ACB2DF8}" type="pres">
      <dgm:prSet presAssocID="{6E5AEE06-9E06-42CA-AF9D-AAC24B3C9AE1}" presName="rootComposite" presStyleCnt="0"/>
      <dgm:spPr/>
    </dgm:pt>
    <dgm:pt modelId="{E5DE428D-BFB1-47AE-9181-9DF771597A1C}" type="pres">
      <dgm:prSet presAssocID="{6E5AEE06-9E06-42CA-AF9D-AAC24B3C9AE1}" presName="rootText" presStyleLbl="node3" presStyleIdx="3" presStyleCnt="6">
        <dgm:presLayoutVars>
          <dgm:chPref val="3"/>
        </dgm:presLayoutVars>
      </dgm:prSet>
      <dgm:spPr/>
      <dgm:t>
        <a:bodyPr/>
        <a:lstStyle/>
        <a:p>
          <a:endParaRPr lang="zh-CN" altLang="en-US"/>
        </a:p>
      </dgm:t>
    </dgm:pt>
    <dgm:pt modelId="{6B45BE58-4A29-45DC-AD26-11AE5FDD0B75}" type="pres">
      <dgm:prSet presAssocID="{6E5AEE06-9E06-42CA-AF9D-AAC24B3C9AE1}" presName="rootConnector" presStyleLbl="node3" presStyleIdx="3" presStyleCnt="6"/>
      <dgm:spPr/>
      <dgm:t>
        <a:bodyPr/>
        <a:lstStyle/>
        <a:p>
          <a:endParaRPr lang="zh-CN" altLang="en-US"/>
        </a:p>
      </dgm:t>
    </dgm:pt>
    <dgm:pt modelId="{D6966192-F389-4617-8923-4431E5F08F36}" type="pres">
      <dgm:prSet presAssocID="{6E5AEE06-9E06-42CA-AF9D-AAC24B3C9AE1}" presName="hierChild4" presStyleCnt="0"/>
      <dgm:spPr/>
    </dgm:pt>
    <dgm:pt modelId="{3377FB2D-5327-4EAC-AA65-7C289A44C4AE}" type="pres">
      <dgm:prSet presAssocID="{6E5AEE06-9E06-42CA-AF9D-AAC24B3C9AE1}" presName="hierChild5" presStyleCnt="0"/>
      <dgm:spPr/>
    </dgm:pt>
    <dgm:pt modelId="{AFC52228-F2D2-4FEA-B6C9-36799D98D6C6}" type="pres">
      <dgm:prSet presAssocID="{CF687C0F-7147-4551-B1A5-4D963501D06C}" presName="Name37" presStyleLbl="parChTrans1D3" presStyleIdx="4" presStyleCnt="6"/>
      <dgm:spPr/>
    </dgm:pt>
    <dgm:pt modelId="{18EEF2CF-61D1-449A-9595-0E5A9F36A1BC}" type="pres">
      <dgm:prSet presAssocID="{D06AEF30-19A9-4459-8C50-9E65E758D499}" presName="hierRoot2" presStyleCnt="0">
        <dgm:presLayoutVars>
          <dgm:hierBranch val="init"/>
        </dgm:presLayoutVars>
      </dgm:prSet>
      <dgm:spPr/>
    </dgm:pt>
    <dgm:pt modelId="{ACB7B110-3DE7-45F3-84F6-2ECB95A7060E}" type="pres">
      <dgm:prSet presAssocID="{D06AEF30-19A9-4459-8C50-9E65E758D499}" presName="rootComposite" presStyleCnt="0"/>
      <dgm:spPr/>
    </dgm:pt>
    <dgm:pt modelId="{DC0DBB50-4E61-4231-96E8-A93D31BC598A}" type="pres">
      <dgm:prSet presAssocID="{D06AEF30-19A9-4459-8C50-9E65E758D499}" presName="rootText" presStyleLbl="node3" presStyleIdx="4" presStyleCnt="6">
        <dgm:presLayoutVars>
          <dgm:chPref val="3"/>
        </dgm:presLayoutVars>
      </dgm:prSet>
      <dgm:spPr/>
      <dgm:t>
        <a:bodyPr/>
        <a:lstStyle/>
        <a:p>
          <a:endParaRPr lang="zh-CN" altLang="en-US"/>
        </a:p>
      </dgm:t>
    </dgm:pt>
    <dgm:pt modelId="{28E7925E-8C29-4C08-B350-B7A1A0B03A8B}" type="pres">
      <dgm:prSet presAssocID="{D06AEF30-19A9-4459-8C50-9E65E758D499}" presName="rootConnector" presStyleLbl="node3" presStyleIdx="4" presStyleCnt="6"/>
      <dgm:spPr/>
      <dgm:t>
        <a:bodyPr/>
        <a:lstStyle/>
        <a:p>
          <a:endParaRPr lang="zh-CN" altLang="en-US"/>
        </a:p>
      </dgm:t>
    </dgm:pt>
    <dgm:pt modelId="{BD6AF7E6-CE1A-40B6-B0AE-877E40089E3B}" type="pres">
      <dgm:prSet presAssocID="{D06AEF30-19A9-4459-8C50-9E65E758D499}" presName="hierChild4" presStyleCnt="0"/>
      <dgm:spPr/>
    </dgm:pt>
    <dgm:pt modelId="{4C8156EC-EC87-4E80-827C-6AAE5B1F16A1}" type="pres">
      <dgm:prSet presAssocID="{D06AEF30-19A9-4459-8C50-9E65E758D499}" presName="hierChild5" presStyleCnt="0"/>
      <dgm:spPr/>
    </dgm:pt>
    <dgm:pt modelId="{4896A27E-EDA9-4F2F-B166-B425F9FB6577}" type="pres">
      <dgm:prSet presAssocID="{B6A6AD06-AAD8-4BA2-AE22-4030AC3D57D9}" presName="Name37" presStyleLbl="parChTrans1D3" presStyleIdx="5" presStyleCnt="6"/>
      <dgm:spPr/>
    </dgm:pt>
    <dgm:pt modelId="{8259F2E1-89BF-481E-A408-6D5C58CDEFE8}" type="pres">
      <dgm:prSet presAssocID="{874275E6-DE10-42B0-BB04-7130BC835577}" presName="hierRoot2" presStyleCnt="0">
        <dgm:presLayoutVars>
          <dgm:hierBranch val="init"/>
        </dgm:presLayoutVars>
      </dgm:prSet>
      <dgm:spPr/>
    </dgm:pt>
    <dgm:pt modelId="{0629025A-BC50-4802-8BF3-FBF51AE6E9B1}" type="pres">
      <dgm:prSet presAssocID="{874275E6-DE10-42B0-BB04-7130BC835577}" presName="rootComposite" presStyleCnt="0"/>
      <dgm:spPr/>
    </dgm:pt>
    <dgm:pt modelId="{6C4FDA39-B4E2-4925-BB39-064FA1D4189B}" type="pres">
      <dgm:prSet presAssocID="{874275E6-DE10-42B0-BB04-7130BC835577}" presName="rootText" presStyleLbl="node3" presStyleIdx="5" presStyleCnt="6">
        <dgm:presLayoutVars>
          <dgm:chPref val="3"/>
        </dgm:presLayoutVars>
      </dgm:prSet>
      <dgm:spPr/>
      <dgm:t>
        <a:bodyPr/>
        <a:lstStyle/>
        <a:p>
          <a:endParaRPr lang="zh-CN" altLang="en-US"/>
        </a:p>
      </dgm:t>
    </dgm:pt>
    <dgm:pt modelId="{B1B2D085-6F5D-43E9-940A-AD5E1674071A}" type="pres">
      <dgm:prSet presAssocID="{874275E6-DE10-42B0-BB04-7130BC835577}" presName="rootConnector" presStyleLbl="node3" presStyleIdx="5" presStyleCnt="6"/>
      <dgm:spPr/>
      <dgm:t>
        <a:bodyPr/>
        <a:lstStyle/>
        <a:p>
          <a:endParaRPr lang="zh-CN" altLang="en-US"/>
        </a:p>
      </dgm:t>
    </dgm:pt>
    <dgm:pt modelId="{AE33B4CD-87AE-42D9-B20A-E3FECDBBE071}" type="pres">
      <dgm:prSet presAssocID="{874275E6-DE10-42B0-BB04-7130BC835577}" presName="hierChild4" presStyleCnt="0"/>
      <dgm:spPr/>
    </dgm:pt>
    <dgm:pt modelId="{9275F99C-0682-44D0-B880-B8EF6AC9D018}" type="pres">
      <dgm:prSet presAssocID="{874275E6-DE10-42B0-BB04-7130BC835577}" presName="hierChild5" presStyleCnt="0"/>
      <dgm:spPr/>
    </dgm:pt>
    <dgm:pt modelId="{88979870-7CC6-4D74-9278-E3DE5632A654}" type="pres">
      <dgm:prSet presAssocID="{BAAB77A9-7953-4395-A51A-9468F4F0C506}" presName="hierChild5" presStyleCnt="0"/>
      <dgm:spPr/>
    </dgm:pt>
    <dgm:pt modelId="{B909F7ED-3C2F-4749-BF32-770274551950}" type="pres">
      <dgm:prSet presAssocID="{F2495D9F-71C0-42D1-9306-FEF6BD8347EE}" presName="hierChild3" presStyleCnt="0"/>
      <dgm:spPr/>
    </dgm:pt>
  </dgm:ptLst>
  <dgm:cxnLst>
    <dgm:cxn modelId="{F455579E-51F3-4A69-937C-CAABF4A52945}" srcId="{FA9C771E-DE30-43B0-B706-CBBCC5707B4D}" destId="{F2495D9F-71C0-42D1-9306-FEF6BD8347EE}" srcOrd="0" destOrd="0" parTransId="{95852038-2E40-4774-99F0-892864D506FE}" sibTransId="{21F9FD91-EF2C-4B81-ACB1-D8CC79305EF3}"/>
    <dgm:cxn modelId="{0B76FA36-9E4F-4FEE-8322-1066C57EFC29}" type="presOf" srcId="{492CEE63-90CA-4457-840A-7C9242817CF4}" destId="{8CF48ED3-1FBA-4E8D-93E3-6150CAA33695}" srcOrd="0" destOrd="0" presId="urn:microsoft.com/office/officeart/2005/8/layout/orgChart1#2"/>
    <dgm:cxn modelId="{C048F1F1-42C7-421B-85BF-38E9E8B630EA}" srcId="{9D4A1A99-2050-4D04-8977-545D2B319B21}" destId="{3C4FFF7E-C958-4DA8-AA9C-03BF2D07B093}" srcOrd="2" destOrd="0" parTransId="{7E4076FA-8CC3-4F02-A8CA-F564EFA84DFD}" sibTransId="{A279A857-0CA9-4971-A2CD-569A12471C77}"/>
    <dgm:cxn modelId="{D3AE0919-7510-43B0-BB60-F45DB29A1536}" srcId="{F2495D9F-71C0-42D1-9306-FEF6BD8347EE}" destId="{5242FD01-859F-4005-9227-0C3241505858}" srcOrd="1" destOrd="0" parTransId="{83D96A00-FF53-4691-BBCF-9038DF9AE8B2}" sibTransId="{6FD4F82E-B90D-4A00-80C8-E23D4C527C48}"/>
    <dgm:cxn modelId="{0F6F8829-D522-4F6E-9037-F71B41F083CF}" type="presOf" srcId="{83D96A00-FF53-4691-BBCF-9038DF9AE8B2}" destId="{0311881D-CC54-43D6-B405-66535281E985}" srcOrd="0" destOrd="0" presId="urn:microsoft.com/office/officeart/2005/8/layout/orgChart1#2"/>
    <dgm:cxn modelId="{46318ABD-8F2E-45FA-A04D-41C37402CB6D}" type="presOf" srcId="{3C4FFF7E-C958-4DA8-AA9C-03BF2D07B093}" destId="{3C169B76-ED03-4D88-A2F2-7284FD40A4FF}" srcOrd="0" destOrd="0" presId="urn:microsoft.com/office/officeart/2005/8/layout/orgChart1#2"/>
    <dgm:cxn modelId="{426BEC89-97B3-4CE1-AA88-F1DA6795D1F7}" type="presOf" srcId="{6E5AEE06-9E06-42CA-AF9D-AAC24B3C9AE1}" destId="{E5DE428D-BFB1-47AE-9181-9DF771597A1C}" srcOrd="0" destOrd="0" presId="urn:microsoft.com/office/officeart/2005/8/layout/orgChart1#2"/>
    <dgm:cxn modelId="{81114850-FB5D-4707-820F-47B915A52CE8}" type="presOf" srcId="{D06AEF30-19A9-4459-8C50-9E65E758D499}" destId="{28E7925E-8C29-4C08-B350-B7A1A0B03A8B}" srcOrd="1" destOrd="0" presId="urn:microsoft.com/office/officeart/2005/8/layout/orgChart1#2"/>
    <dgm:cxn modelId="{5C661240-7230-4260-9993-D6EEFD74A11B}" type="presOf" srcId="{C5441C57-0EB3-4884-BBCF-4A9C06813CEE}" destId="{2113CE59-0B44-405C-B306-AE208F9C03E8}" srcOrd="0" destOrd="0" presId="urn:microsoft.com/office/officeart/2005/8/layout/orgChart1#2"/>
    <dgm:cxn modelId="{590F39F6-6B7F-4C10-9CD2-17C95698929D}" srcId="{F2495D9F-71C0-42D1-9306-FEF6BD8347EE}" destId="{9D4A1A99-2050-4D04-8977-545D2B319B21}" srcOrd="2" destOrd="0" parTransId="{1D380286-E8C9-47B0-BDB9-EE9B4FE1234C}" sibTransId="{C7B11951-C6BA-4A3E-8FB7-BF7B1C268B4B}"/>
    <dgm:cxn modelId="{9D1512A6-6752-4A0A-8877-E5B0C16B0A76}" srcId="{BAAB77A9-7953-4395-A51A-9468F4F0C506}" destId="{6E5AEE06-9E06-42CA-AF9D-AAC24B3C9AE1}" srcOrd="0" destOrd="0" parTransId="{FD6B6C65-B78F-42E9-952A-881351B5B4A6}" sibTransId="{80A20A05-0FDC-4D06-9D56-90E75D6178C5}"/>
    <dgm:cxn modelId="{1C10B06B-5B8D-4154-9E70-03FE8CCD2647}" type="presOf" srcId="{874275E6-DE10-42B0-BB04-7130BC835577}" destId="{6C4FDA39-B4E2-4925-BB39-064FA1D4189B}" srcOrd="0" destOrd="0" presId="urn:microsoft.com/office/officeart/2005/8/layout/orgChart1#2"/>
    <dgm:cxn modelId="{153AD0FA-3210-48AF-8396-A201B283A9AB}" type="presOf" srcId="{9D4A1A99-2050-4D04-8977-545D2B319B21}" destId="{2A0E24F1-8689-46A6-B90E-1446E8AE6D12}" srcOrd="0" destOrd="0" presId="urn:microsoft.com/office/officeart/2005/8/layout/orgChart1#2"/>
    <dgm:cxn modelId="{67CF423C-1166-4162-850B-ED98D698DBA0}" type="presOf" srcId="{F86F53CE-F77C-4F6B-95CC-649D13792DAC}" destId="{756B4258-6A7F-4D63-98AD-BFA228A08B56}" srcOrd="0" destOrd="0" presId="urn:microsoft.com/office/officeart/2005/8/layout/orgChart1#2"/>
    <dgm:cxn modelId="{56978CD0-749A-45C5-9A36-E1898F39AA11}" type="presOf" srcId="{FA9C771E-DE30-43B0-B706-CBBCC5707B4D}" destId="{695B6055-D41E-46D9-8F81-B0D06826E068}" srcOrd="0" destOrd="0" presId="urn:microsoft.com/office/officeart/2005/8/layout/orgChart1#2"/>
    <dgm:cxn modelId="{8E18FD5B-77F4-4E88-B4C4-532F09720053}" type="presOf" srcId="{F2495D9F-71C0-42D1-9306-FEF6BD8347EE}" destId="{68C343A7-EAD6-411D-87A6-B67D87DB0633}" srcOrd="0" destOrd="0" presId="urn:microsoft.com/office/officeart/2005/8/layout/orgChart1#2"/>
    <dgm:cxn modelId="{BC68FDF0-58E3-473F-88D0-47D922F6CCD3}" srcId="{9D4A1A99-2050-4D04-8977-545D2B319B21}" destId="{CB9EAD56-20BA-4589-A6FD-9F5F8450A638}" srcOrd="0" destOrd="0" parTransId="{492CEE63-90CA-4457-840A-7C9242817CF4}" sibTransId="{7DF53596-7ED8-4AEE-B591-47B6826DAC71}"/>
    <dgm:cxn modelId="{DE71CC28-327E-4471-839F-705879D27852}" type="presOf" srcId="{FD6B6C65-B78F-42E9-952A-881351B5B4A6}" destId="{6EBDCACB-354F-40F4-8B76-725F73718D12}" srcOrd="0" destOrd="0" presId="urn:microsoft.com/office/officeart/2005/8/layout/orgChart1#2"/>
    <dgm:cxn modelId="{533C2836-6344-429F-814D-1981EE5F55C4}" type="presOf" srcId="{7E4076FA-8CC3-4F02-A8CA-F564EFA84DFD}" destId="{7A1E396F-FB72-40A0-944C-93DD2A34C06C}" srcOrd="0" destOrd="0" presId="urn:microsoft.com/office/officeart/2005/8/layout/orgChart1#2"/>
    <dgm:cxn modelId="{681DB715-7567-48E6-A01D-5776EF49A583}" type="presOf" srcId="{F86F53CE-F77C-4F6B-95CC-649D13792DAC}" destId="{A97C5D02-1A06-4C77-B26F-1706D466D93E}" srcOrd="1" destOrd="0" presId="urn:microsoft.com/office/officeart/2005/8/layout/orgChart1#2"/>
    <dgm:cxn modelId="{A197C000-09BC-4832-B9FF-3B2AF12FBECF}" type="presOf" srcId="{3C4FFF7E-C958-4DA8-AA9C-03BF2D07B093}" destId="{3A59BB67-0F08-4419-A045-9C9FF764EA07}" srcOrd="1" destOrd="0" presId="urn:microsoft.com/office/officeart/2005/8/layout/orgChart1#2"/>
    <dgm:cxn modelId="{A9A7CB9C-9742-43B8-96AD-F66DEABAE3AA}" type="presOf" srcId="{D06AEF30-19A9-4459-8C50-9E65E758D499}" destId="{DC0DBB50-4E61-4231-96E8-A93D31BC598A}" srcOrd="0" destOrd="0" presId="urn:microsoft.com/office/officeart/2005/8/layout/orgChart1#2"/>
    <dgm:cxn modelId="{14AC73D5-29D6-435E-A260-A8965CE24C0C}" srcId="{F2495D9F-71C0-42D1-9306-FEF6BD8347EE}" destId="{C5441C57-0EB3-4884-BBCF-4A9C06813CEE}" srcOrd="0" destOrd="0" parTransId="{EC4DC635-D6BB-4377-9826-37C9D05FF7B3}" sibTransId="{2F93B575-8F92-41FF-9FC7-35BD06E892EF}"/>
    <dgm:cxn modelId="{267DE441-05D9-435C-B383-D0850F507013}" type="presOf" srcId="{B6A6AD06-AAD8-4BA2-AE22-4030AC3D57D9}" destId="{4896A27E-EDA9-4F2F-B166-B425F9FB6577}" srcOrd="0" destOrd="0" presId="urn:microsoft.com/office/officeart/2005/8/layout/orgChart1#2"/>
    <dgm:cxn modelId="{61EFABE5-B759-41CD-91B4-2B15ECD02651}" type="presOf" srcId="{CF687C0F-7147-4551-B1A5-4D963501D06C}" destId="{AFC52228-F2D2-4FEA-B6C9-36799D98D6C6}" srcOrd="0" destOrd="0" presId="urn:microsoft.com/office/officeart/2005/8/layout/orgChart1#2"/>
    <dgm:cxn modelId="{9EB749F0-6CC6-4398-A1BC-C90720D8AE77}" srcId="{9D4A1A99-2050-4D04-8977-545D2B319B21}" destId="{F86F53CE-F77C-4F6B-95CC-649D13792DAC}" srcOrd="1" destOrd="0" parTransId="{ED60313F-82EB-4A72-B0A2-3D0DCA551B97}" sibTransId="{0CD1E872-C31E-4EAA-8762-E3457A58C695}"/>
    <dgm:cxn modelId="{8C45FB37-9369-4812-ADF5-ADB8B2C00487}" type="presOf" srcId="{1D380286-E8C9-47B0-BDB9-EE9B4FE1234C}" destId="{7664E9CC-3FAD-4839-ADD0-58D437F000A5}" srcOrd="0" destOrd="0" presId="urn:microsoft.com/office/officeart/2005/8/layout/orgChart1#2"/>
    <dgm:cxn modelId="{784D0DEE-03EB-4A04-9C94-94988B877347}" type="presOf" srcId="{5242FD01-859F-4005-9227-0C3241505858}" destId="{BD64E565-FC36-4CC2-BB44-0108B4383822}" srcOrd="0" destOrd="0" presId="urn:microsoft.com/office/officeart/2005/8/layout/orgChart1#2"/>
    <dgm:cxn modelId="{84DF404B-834A-4C31-8A0A-2CC9AD442A63}" type="presOf" srcId="{6E5AEE06-9E06-42CA-AF9D-AAC24B3C9AE1}" destId="{6B45BE58-4A29-45DC-AD26-11AE5FDD0B75}" srcOrd="1" destOrd="0" presId="urn:microsoft.com/office/officeart/2005/8/layout/orgChart1#2"/>
    <dgm:cxn modelId="{5582CBE2-E1C3-4476-8AE9-DEEE1EF6682C}" type="presOf" srcId="{F2495D9F-71C0-42D1-9306-FEF6BD8347EE}" destId="{B49609C7-43E0-4A50-9E95-03320C07F2E4}" srcOrd="1" destOrd="0" presId="urn:microsoft.com/office/officeart/2005/8/layout/orgChart1#2"/>
    <dgm:cxn modelId="{5FB9F4CD-CC0E-463F-A1CC-053B903F9637}" type="presOf" srcId="{CB9EAD56-20BA-4589-A6FD-9F5F8450A638}" destId="{B9C207F0-6014-4657-833D-D58C0E2442CD}" srcOrd="0" destOrd="0" presId="urn:microsoft.com/office/officeart/2005/8/layout/orgChart1#2"/>
    <dgm:cxn modelId="{CA83E731-59B4-4D1F-A734-5C72D1BA65B1}" type="presOf" srcId="{4AC5B61F-7A3F-43C4-AA4E-AB191A700F66}" destId="{75323A5B-00D1-4383-841D-1897CB55AB92}" srcOrd="0" destOrd="0" presId="urn:microsoft.com/office/officeart/2005/8/layout/orgChart1#2"/>
    <dgm:cxn modelId="{52C4CD46-5036-458A-8A75-2BEC91169BE2}" type="presOf" srcId="{CB9EAD56-20BA-4589-A6FD-9F5F8450A638}" destId="{827F89FC-9CFE-469D-8080-DBEB0A2A0E0F}" srcOrd="1" destOrd="0" presId="urn:microsoft.com/office/officeart/2005/8/layout/orgChart1#2"/>
    <dgm:cxn modelId="{A17513A6-2D56-4E80-99B8-6916EE2808C9}" srcId="{BAAB77A9-7953-4395-A51A-9468F4F0C506}" destId="{874275E6-DE10-42B0-BB04-7130BC835577}" srcOrd="2" destOrd="0" parTransId="{B6A6AD06-AAD8-4BA2-AE22-4030AC3D57D9}" sibTransId="{ADF80536-6715-4E74-B7D4-CA3D884D6072}"/>
    <dgm:cxn modelId="{F6F559E5-AAB1-4FD4-894A-CF302C6D1E95}" type="presOf" srcId="{ED60313F-82EB-4A72-B0A2-3D0DCA551B97}" destId="{7EFE45FC-401A-42D9-BDF4-0CABC2978AEC}" srcOrd="0" destOrd="0" presId="urn:microsoft.com/office/officeart/2005/8/layout/orgChart1#2"/>
    <dgm:cxn modelId="{1F12D2DB-EDF2-45C0-98F7-337A60E357D2}" type="presOf" srcId="{C5441C57-0EB3-4884-BBCF-4A9C06813CEE}" destId="{67A2AC27-3133-48C6-85ED-6F923BE4EC43}" srcOrd="1" destOrd="0" presId="urn:microsoft.com/office/officeart/2005/8/layout/orgChart1#2"/>
    <dgm:cxn modelId="{86F2D0F8-BA32-4A43-AD36-FC2E9DE311CF}" type="presOf" srcId="{BAAB77A9-7953-4395-A51A-9468F4F0C506}" destId="{76173A51-C5E4-4258-B748-B395ADD34740}" srcOrd="1" destOrd="0" presId="urn:microsoft.com/office/officeart/2005/8/layout/orgChart1#2"/>
    <dgm:cxn modelId="{CCE9A402-999E-4C15-9B09-E9D669846190}" srcId="{F2495D9F-71C0-42D1-9306-FEF6BD8347EE}" destId="{BAAB77A9-7953-4395-A51A-9468F4F0C506}" srcOrd="3" destOrd="0" parTransId="{4AC5B61F-7A3F-43C4-AA4E-AB191A700F66}" sibTransId="{6FA3E08C-3123-47FB-A805-BC06FEF17C1F}"/>
    <dgm:cxn modelId="{58F11144-B156-44B8-AD55-A1537A64F5A2}" type="presOf" srcId="{9D4A1A99-2050-4D04-8977-545D2B319B21}" destId="{DCB4B9F7-7645-42F7-BF70-EE2E767DF82D}" srcOrd="1" destOrd="0" presId="urn:microsoft.com/office/officeart/2005/8/layout/orgChart1#2"/>
    <dgm:cxn modelId="{3E2BEEF5-DEC0-4A2F-8B5E-68B7BF66032E}" srcId="{BAAB77A9-7953-4395-A51A-9468F4F0C506}" destId="{D06AEF30-19A9-4459-8C50-9E65E758D499}" srcOrd="1" destOrd="0" parTransId="{CF687C0F-7147-4551-B1A5-4D963501D06C}" sibTransId="{1970C95B-8C4B-4527-B687-5E648B1AFF42}"/>
    <dgm:cxn modelId="{FDAD2D4D-8990-475B-B5AF-781B3E81FBE6}" type="presOf" srcId="{5242FD01-859F-4005-9227-0C3241505858}" destId="{8BAD4A1B-D81E-4323-922A-04D024BF3C6E}" srcOrd="1" destOrd="0" presId="urn:microsoft.com/office/officeart/2005/8/layout/orgChart1#2"/>
    <dgm:cxn modelId="{8E69AA85-3C36-4594-ADC3-9742DACD4B20}" type="presOf" srcId="{874275E6-DE10-42B0-BB04-7130BC835577}" destId="{B1B2D085-6F5D-43E9-940A-AD5E1674071A}" srcOrd="1" destOrd="0" presId="urn:microsoft.com/office/officeart/2005/8/layout/orgChart1#2"/>
    <dgm:cxn modelId="{2B0F6571-4455-427E-A26B-E49CF39D77F5}" type="presOf" srcId="{BAAB77A9-7953-4395-A51A-9468F4F0C506}" destId="{98A3992E-7B67-432A-BC2C-8BEBD8DEBF3C}" srcOrd="0" destOrd="0" presId="urn:microsoft.com/office/officeart/2005/8/layout/orgChart1#2"/>
    <dgm:cxn modelId="{49A058AF-AE17-4997-B3C1-7EF23B591680}" type="presOf" srcId="{EC4DC635-D6BB-4377-9826-37C9D05FF7B3}" destId="{B6BCC8D3-D396-4E4F-A7F7-BC872CDB5B54}" srcOrd="0" destOrd="0" presId="urn:microsoft.com/office/officeart/2005/8/layout/orgChart1#2"/>
    <dgm:cxn modelId="{70A5EC27-F04F-4AFA-971E-CEC3EDDCD3C9}" type="presParOf" srcId="{695B6055-D41E-46D9-8F81-B0D06826E068}" destId="{81F8DBDE-E64A-4701-A8C0-CD46A7A0398E}" srcOrd="0" destOrd="0" presId="urn:microsoft.com/office/officeart/2005/8/layout/orgChart1#2"/>
    <dgm:cxn modelId="{F5131505-191E-4C3F-8E78-0D3B978B3C91}" type="presParOf" srcId="{81F8DBDE-E64A-4701-A8C0-CD46A7A0398E}" destId="{745F7A43-53CE-462F-9F68-4E2080A2EC5C}" srcOrd="0" destOrd="0" presId="urn:microsoft.com/office/officeart/2005/8/layout/orgChart1#2"/>
    <dgm:cxn modelId="{BC9A5C6F-75E6-406F-ABA5-527AE7D67085}" type="presParOf" srcId="{745F7A43-53CE-462F-9F68-4E2080A2EC5C}" destId="{68C343A7-EAD6-411D-87A6-B67D87DB0633}" srcOrd="0" destOrd="0" presId="urn:microsoft.com/office/officeart/2005/8/layout/orgChart1#2"/>
    <dgm:cxn modelId="{A0378D93-27FB-4EAB-AC79-F715D9BCE76C}" type="presParOf" srcId="{745F7A43-53CE-462F-9F68-4E2080A2EC5C}" destId="{B49609C7-43E0-4A50-9E95-03320C07F2E4}" srcOrd="1" destOrd="0" presId="urn:microsoft.com/office/officeart/2005/8/layout/orgChart1#2"/>
    <dgm:cxn modelId="{838B9534-722F-4B90-AC45-B1A7BE63BF4B}" type="presParOf" srcId="{81F8DBDE-E64A-4701-A8C0-CD46A7A0398E}" destId="{280D7AA5-EEE9-44F4-8D39-33A3868BBD8E}" srcOrd="1" destOrd="0" presId="urn:microsoft.com/office/officeart/2005/8/layout/orgChart1#2"/>
    <dgm:cxn modelId="{35281AFC-3D00-40DE-84EB-10B07B8822DA}" type="presParOf" srcId="{280D7AA5-EEE9-44F4-8D39-33A3868BBD8E}" destId="{B6BCC8D3-D396-4E4F-A7F7-BC872CDB5B54}" srcOrd="0" destOrd="0" presId="urn:microsoft.com/office/officeart/2005/8/layout/orgChart1#2"/>
    <dgm:cxn modelId="{659D2639-608D-4488-8633-EEE22D1A2CF1}" type="presParOf" srcId="{280D7AA5-EEE9-44F4-8D39-33A3868BBD8E}" destId="{1914301D-AE4B-4B60-ACF7-607461B74CFF}" srcOrd="1" destOrd="0" presId="urn:microsoft.com/office/officeart/2005/8/layout/orgChart1#2"/>
    <dgm:cxn modelId="{0F9C94A6-D451-4F45-9093-2D641C5659D3}" type="presParOf" srcId="{1914301D-AE4B-4B60-ACF7-607461B74CFF}" destId="{341451EC-58D4-4329-928A-343FB96EAE89}" srcOrd="0" destOrd="0" presId="urn:microsoft.com/office/officeart/2005/8/layout/orgChart1#2"/>
    <dgm:cxn modelId="{D919F58F-BB14-4E73-81A3-D3A207485CB4}" type="presParOf" srcId="{341451EC-58D4-4329-928A-343FB96EAE89}" destId="{2113CE59-0B44-405C-B306-AE208F9C03E8}" srcOrd="0" destOrd="0" presId="urn:microsoft.com/office/officeart/2005/8/layout/orgChart1#2"/>
    <dgm:cxn modelId="{0B1C7A7B-4E40-4018-9C4D-7941143DE79C}" type="presParOf" srcId="{341451EC-58D4-4329-928A-343FB96EAE89}" destId="{67A2AC27-3133-48C6-85ED-6F923BE4EC43}" srcOrd="1" destOrd="0" presId="urn:microsoft.com/office/officeart/2005/8/layout/orgChart1#2"/>
    <dgm:cxn modelId="{36974D55-7660-4354-8F84-0D6457B83957}" type="presParOf" srcId="{1914301D-AE4B-4B60-ACF7-607461B74CFF}" destId="{42C3A6DA-0327-4437-B446-7E4459BCAB04}" srcOrd="1" destOrd="0" presId="urn:microsoft.com/office/officeart/2005/8/layout/orgChart1#2"/>
    <dgm:cxn modelId="{C55B303D-F7DC-4896-B7E6-558C9F3DA866}" type="presParOf" srcId="{1914301D-AE4B-4B60-ACF7-607461B74CFF}" destId="{54770277-0B87-4ED0-8A05-8484B10E05D1}" srcOrd="2" destOrd="0" presId="urn:microsoft.com/office/officeart/2005/8/layout/orgChart1#2"/>
    <dgm:cxn modelId="{B24721BF-4E22-400B-A9F7-999B48619698}" type="presParOf" srcId="{280D7AA5-EEE9-44F4-8D39-33A3868BBD8E}" destId="{0311881D-CC54-43D6-B405-66535281E985}" srcOrd="2" destOrd="0" presId="urn:microsoft.com/office/officeart/2005/8/layout/orgChart1#2"/>
    <dgm:cxn modelId="{6C8E711B-AF79-4094-8F88-F5DFAEB85EAC}" type="presParOf" srcId="{280D7AA5-EEE9-44F4-8D39-33A3868BBD8E}" destId="{683B035E-1312-4290-A8E9-F85EF32A6955}" srcOrd="3" destOrd="0" presId="urn:microsoft.com/office/officeart/2005/8/layout/orgChart1#2"/>
    <dgm:cxn modelId="{DBD54EF6-6101-4E96-B8F8-DFE6DFA8C964}" type="presParOf" srcId="{683B035E-1312-4290-A8E9-F85EF32A6955}" destId="{5A630B9A-083E-406D-9A7B-08A8B62E96DB}" srcOrd="0" destOrd="0" presId="urn:microsoft.com/office/officeart/2005/8/layout/orgChart1#2"/>
    <dgm:cxn modelId="{54654EF5-365F-4B7C-8E3A-41E35BEDD431}" type="presParOf" srcId="{5A630B9A-083E-406D-9A7B-08A8B62E96DB}" destId="{BD64E565-FC36-4CC2-BB44-0108B4383822}" srcOrd="0" destOrd="0" presId="urn:microsoft.com/office/officeart/2005/8/layout/orgChart1#2"/>
    <dgm:cxn modelId="{1A1848FA-5171-47B2-8439-C1F1656B0E38}" type="presParOf" srcId="{5A630B9A-083E-406D-9A7B-08A8B62E96DB}" destId="{8BAD4A1B-D81E-4323-922A-04D024BF3C6E}" srcOrd="1" destOrd="0" presId="urn:microsoft.com/office/officeart/2005/8/layout/orgChart1#2"/>
    <dgm:cxn modelId="{BC00AA04-235F-4251-A316-4E9D90F7C38B}" type="presParOf" srcId="{683B035E-1312-4290-A8E9-F85EF32A6955}" destId="{09BFF09F-87D9-4B51-8E71-945EE5D9904C}" srcOrd="1" destOrd="0" presId="urn:microsoft.com/office/officeart/2005/8/layout/orgChart1#2"/>
    <dgm:cxn modelId="{9EA39FE5-D27C-4724-8194-68590EECB253}" type="presParOf" srcId="{683B035E-1312-4290-A8E9-F85EF32A6955}" destId="{1FCF6145-B026-4EC9-B27E-404199A39542}" srcOrd="2" destOrd="0" presId="urn:microsoft.com/office/officeart/2005/8/layout/orgChart1#2"/>
    <dgm:cxn modelId="{25FDDCBA-6158-46FF-8001-25B60913A090}" type="presParOf" srcId="{280D7AA5-EEE9-44F4-8D39-33A3868BBD8E}" destId="{7664E9CC-3FAD-4839-ADD0-58D437F000A5}" srcOrd="4" destOrd="0" presId="urn:microsoft.com/office/officeart/2005/8/layout/orgChart1#2"/>
    <dgm:cxn modelId="{C8B7C87E-3EF0-4EC3-8F41-D74F89A9CFCE}" type="presParOf" srcId="{280D7AA5-EEE9-44F4-8D39-33A3868BBD8E}" destId="{D05060BE-55FC-4BB7-A246-C2ACAD34E53D}" srcOrd="5" destOrd="0" presId="urn:microsoft.com/office/officeart/2005/8/layout/orgChart1#2"/>
    <dgm:cxn modelId="{E1B5CEF1-021F-4900-8D8F-024FA89D7F43}" type="presParOf" srcId="{D05060BE-55FC-4BB7-A246-C2ACAD34E53D}" destId="{EE2E0650-CB3E-4379-863C-264518DFD569}" srcOrd="0" destOrd="0" presId="urn:microsoft.com/office/officeart/2005/8/layout/orgChart1#2"/>
    <dgm:cxn modelId="{A06F8CE2-7603-4E04-AC44-1EFA093A0305}" type="presParOf" srcId="{EE2E0650-CB3E-4379-863C-264518DFD569}" destId="{2A0E24F1-8689-46A6-B90E-1446E8AE6D12}" srcOrd="0" destOrd="0" presId="urn:microsoft.com/office/officeart/2005/8/layout/orgChart1#2"/>
    <dgm:cxn modelId="{464DE69F-BF63-42F2-BEC7-81EE6297CD64}" type="presParOf" srcId="{EE2E0650-CB3E-4379-863C-264518DFD569}" destId="{DCB4B9F7-7645-42F7-BF70-EE2E767DF82D}" srcOrd="1" destOrd="0" presId="urn:microsoft.com/office/officeart/2005/8/layout/orgChart1#2"/>
    <dgm:cxn modelId="{716772C6-BB56-4300-B702-080F9A8A54BD}" type="presParOf" srcId="{D05060BE-55FC-4BB7-A246-C2ACAD34E53D}" destId="{CF7BE9BE-4545-4E8C-82C7-3030C96268AC}" srcOrd="1" destOrd="0" presId="urn:microsoft.com/office/officeart/2005/8/layout/orgChart1#2"/>
    <dgm:cxn modelId="{63D571AD-E6B3-4709-BC31-2BB14DCC02AB}" type="presParOf" srcId="{CF7BE9BE-4545-4E8C-82C7-3030C96268AC}" destId="{8CF48ED3-1FBA-4E8D-93E3-6150CAA33695}" srcOrd="0" destOrd="0" presId="urn:microsoft.com/office/officeart/2005/8/layout/orgChart1#2"/>
    <dgm:cxn modelId="{278566E2-541B-45D3-90DC-8D6B1A1937D0}" type="presParOf" srcId="{CF7BE9BE-4545-4E8C-82C7-3030C96268AC}" destId="{72150525-4368-42D9-AA13-4EF8C4673DD3}" srcOrd="1" destOrd="0" presId="urn:microsoft.com/office/officeart/2005/8/layout/orgChart1#2"/>
    <dgm:cxn modelId="{A1A4FE64-630D-4474-861B-9FA8008033D7}" type="presParOf" srcId="{72150525-4368-42D9-AA13-4EF8C4673DD3}" destId="{AD2FE405-028F-4EEC-8FD1-5A1770A6475F}" srcOrd="0" destOrd="0" presId="urn:microsoft.com/office/officeart/2005/8/layout/orgChart1#2"/>
    <dgm:cxn modelId="{EECFC535-C41C-49EE-9DEB-A7B27C3EBB02}" type="presParOf" srcId="{AD2FE405-028F-4EEC-8FD1-5A1770A6475F}" destId="{B9C207F0-6014-4657-833D-D58C0E2442CD}" srcOrd="0" destOrd="0" presId="urn:microsoft.com/office/officeart/2005/8/layout/orgChart1#2"/>
    <dgm:cxn modelId="{211DCE38-B8B2-4AD0-9040-16DC81A0AD39}" type="presParOf" srcId="{AD2FE405-028F-4EEC-8FD1-5A1770A6475F}" destId="{827F89FC-9CFE-469D-8080-DBEB0A2A0E0F}" srcOrd="1" destOrd="0" presId="urn:microsoft.com/office/officeart/2005/8/layout/orgChart1#2"/>
    <dgm:cxn modelId="{F8829DB2-7677-4D28-8934-13B172191A05}" type="presParOf" srcId="{72150525-4368-42D9-AA13-4EF8C4673DD3}" destId="{12DE557A-CA9C-432C-B730-D879C364554F}" srcOrd="1" destOrd="0" presId="urn:microsoft.com/office/officeart/2005/8/layout/orgChart1#2"/>
    <dgm:cxn modelId="{408C1C15-51D8-477C-B36D-F3A351C2C150}" type="presParOf" srcId="{72150525-4368-42D9-AA13-4EF8C4673DD3}" destId="{D82EF99C-6FFF-40A8-92A4-7795C2090C95}" srcOrd="2" destOrd="0" presId="urn:microsoft.com/office/officeart/2005/8/layout/orgChart1#2"/>
    <dgm:cxn modelId="{87B5B113-182D-4DA6-9B33-EBD44467CEA1}" type="presParOf" srcId="{CF7BE9BE-4545-4E8C-82C7-3030C96268AC}" destId="{7EFE45FC-401A-42D9-BDF4-0CABC2978AEC}" srcOrd="2" destOrd="0" presId="urn:microsoft.com/office/officeart/2005/8/layout/orgChart1#2"/>
    <dgm:cxn modelId="{E3C9A58B-AED2-4915-A792-FD751580726A}" type="presParOf" srcId="{CF7BE9BE-4545-4E8C-82C7-3030C96268AC}" destId="{56C57ABC-78BB-412A-B739-62BE655C4BBE}" srcOrd="3" destOrd="0" presId="urn:microsoft.com/office/officeart/2005/8/layout/orgChart1#2"/>
    <dgm:cxn modelId="{E939BB6D-3C48-4F77-B0E4-859EE19C5EF7}" type="presParOf" srcId="{56C57ABC-78BB-412A-B739-62BE655C4BBE}" destId="{A14FF0C3-4A05-4B36-B095-F59FABB0FD16}" srcOrd="0" destOrd="0" presId="urn:microsoft.com/office/officeart/2005/8/layout/orgChart1#2"/>
    <dgm:cxn modelId="{0BA202E4-56AD-4174-A9FB-EB285B6FC8F3}" type="presParOf" srcId="{A14FF0C3-4A05-4B36-B095-F59FABB0FD16}" destId="{756B4258-6A7F-4D63-98AD-BFA228A08B56}" srcOrd="0" destOrd="0" presId="urn:microsoft.com/office/officeart/2005/8/layout/orgChart1#2"/>
    <dgm:cxn modelId="{C0C84B19-5B14-438C-8302-C0D86FD9D8D4}" type="presParOf" srcId="{A14FF0C3-4A05-4B36-B095-F59FABB0FD16}" destId="{A97C5D02-1A06-4C77-B26F-1706D466D93E}" srcOrd="1" destOrd="0" presId="urn:microsoft.com/office/officeart/2005/8/layout/orgChart1#2"/>
    <dgm:cxn modelId="{2308FCB0-CF48-4907-B268-7C2E3A36A252}" type="presParOf" srcId="{56C57ABC-78BB-412A-B739-62BE655C4BBE}" destId="{331C249D-F107-43C2-B338-E7F3EFB3ED34}" srcOrd="1" destOrd="0" presId="urn:microsoft.com/office/officeart/2005/8/layout/orgChart1#2"/>
    <dgm:cxn modelId="{83416C43-3BE8-4202-8461-E1BA9AB1F602}" type="presParOf" srcId="{56C57ABC-78BB-412A-B739-62BE655C4BBE}" destId="{236A5B85-2B2A-4B26-92F0-A73A9A64B5E4}" srcOrd="2" destOrd="0" presId="urn:microsoft.com/office/officeart/2005/8/layout/orgChart1#2"/>
    <dgm:cxn modelId="{4F0A78EA-3AA7-46CF-8EF8-1AC9A364517C}" type="presParOf" srcId="{CF7BE9BE-4545-4E8C-82C7-3030C96268AC}" destId="{7A1E396F-FB72-40A0-944C-93DD2A34C06C}" srcOrd="4" destOrd="0" presId="urn:microsoft.com/office/officeart/2005/8/layout/orgChart1#2"/>
    <dgm:cxn modelId="{D619D735-F6EE-4AE4-A622-DA61564CBEFE}" type="presParOf" srcId="{CF7BE9BE-4545-4E8C-82C7-3030C96268AC}" destId="{788BA303-1D3A-43FB-B25B-4B7AA7C99222}" srcOrd="5" destOrd="0" presId="urn:microsoft.com/office/officeart/2005/8/layout/orgChart1#2"/>
    <dgm:cxn modelId="{C341598D-B70C-476E-A5E5-11CBE6D59531}" type="presParOf" srcId="{788BA303-1D3A-43FB-B25B-4B7AA7C99222}" destId="{9E389AF5-C633-43F9-AF87-945CCAFFE329}" srcOrd="0" destOrd="0" presId="urn:microsoft.com/office/officeart/2005/8/layout/orgChart1#2"/>
    <dgm:cxn modelId="{D74CC450-C78D-479A-91A6-264F4FF079DC}" type="presParOf" srcId="{9E389AF5-C633-43F9-AF87-945CCAFFE329}" destId="{3C169B76-ED03-4D88-A2F2-7284FD40A4FF}" srcOrd="0" destOrd="0" presId="urn:microsoft.com/office/officeart/2005/8/layout/orgChart1#2"/>
    <dgm:cxn modelId="{19FAF43D-1CC2-4ECB-B418-08592DBBB6A4}" type="presParOf" srcId="{9E389AF5-C633-43F9-AF87-945CCAFFE329}" destId="{3A59BB67-0F08-4419-A045-9C9FF764EA07}" srcOrd="1" destOrd="0" presId="urn:microsoft.com/office/officeart/2005/8/layout/orgChart1#2"/>
    <dgm:cxn modelId="{43BC29C5-6E52-4C45-9D5F-EEFC9AC69258}" type="presParOf" srcId="{788BA303-1D3A-43FB-B25B-4B7AA7C99222}" destId="{ED0F1E53-0446-42A9-95CC-BC763B3C89EB}" srcOrd="1" destOrd="0" presId="urn:microsoft.com/office/officeart/2005/8/layout/orgChart1#2"/>
    <dgm:cxn modelId="{CFD0C032-692B-4135-B28B-B6E08070A479}" type="presParOf" srcId="{788BA303-1D3A-43FB-B25B-4B7AA7C99222}" destId="{F365D859-FD97-4054-BF68-F138C8F8B810}" srcOrd="2" destOrd="0" presId="urn:microsoft.com/office/officeart/2005/8/layout/orgChart1#2"/>
    <dgm:cxn modelId="{31ED8976-FD07-4FED-9247-27D70604A2AD}" type="presParOf" srcId="{D05060BE-55FC-4BB7-A246-C2ACAD34E53D}" destId="{7255B03A-8B21-4C4D-A986-E89E5666C51D}" srcOrd="2" destOrd="0" presId="urn:microsoft.com/office/officeart/2005/8/layout/orgChart1#2"/>
    <dgm:cxn modelId="{966F4F83-EB44-486B-A7EE-FBC55E9F5879}" type="presParOf" srcId="{280D7AA5-EEE9-44F4-8D39-33A3868BBD8E}" destId="{75323A5B-00D1-4383-841D-1897CB55AB92}" srcOrd="6" destOrd="0" presId="urn:microsoft.com/office/officeart/2005/8/layout/orgChart1#2"/>
    <dgm:cxn modelId="{2C6556C3-2851-4111-A0AF-74D728CA49C3}" type="presParOf" srcId="{280D7AA5-EEE9-44F4-8D39-33A3868BBD8E}" destId="{06CB095E-A89F-412D-AE28-79BD1AA2F836}" srcOrd="7" destOrd="0" presId="urn:microsoft.com/office/officeart/2005/8/layout/orgChart1#2"/>
    <dgm:cxn modelId="{9FCA06C0-4E6A-43D2-8D46-76117F37965A}" type="presParOf" srcId="{06CB095E-A89F-412D-AE28-79BD1AA2F836}" destId="{988F35CD-AC12-4AA6-B032-F0996642849B}" srcOrd="0" destOrd="0" presId="urn:microsoft.com/office/officeart/2005/8/layout/orgChart1#2"/>
    <dgm:cxn modelId="{27CD3D2E-05EF-48BE-A121-51E02C8BEDB7}" type="presParOf" srcId="{988F35CD-AC12-4AA6-B032-F0996642849B}" destId="{98A3992E-7B67-432A-BC2C-8BEBD8DEBF3C}" srcOrd="0" destOrd="0" presId="urn:microsoft.com/office/officeart/2005/8/layout/orgChart1#2"/>
    <dgm:cxn modelId="{EF9E2715-62E4-452A-875E-A461FAA8541C}" type="presParOf" srcId="{988F35CD-AC12-4AA6-B032-F0996642849B}" destId="{76173A51-C5E4-4258-B748-B395ADD34740}" srcOrd="1" destOrd="0" presId="urn:microsoft.com/office/officeart/2005/8/layout/orgChart1#2"/>
    <dgm:cxn modelId="{7A38E42F-B5B6-40CB-A40B-ED78F30F2D50}" type="presParOf" srcId="{06CB095E-A89F-412D-AE28-79BD1AA2F836}" destId="{A008F9ED-807C-4EC6-B253-717F46758D7B}" srcOrd="1" destOrd="0" presId="urn:microsoft.com/office/officeart/2005/8/layout/orgChart1#2"/>
    <dgm:cxn modelId="{25407CA3-DAC9-4F9C-A8C5-BA56CE2D5B8E}" type="presParOf" srcId="{A008F9ED-807C-4EC6-B253-717F46758D7B}" destId="{6EBDCACB-354F-40F4-8B76-725F73718D12}" srcOrd="0" destOrd="0" presId="urn:microsoft.com/office/officeart/2005/8/layout/orgChart1#2"/>
    <dgm:cxn modelId="{9F2CA7EC-1F0B-4C3F-94C5-B69A97934645}" type="presParOf" srcId="{A008F9ED-807C-4EC6-B253-717F46758D7B}" destId="{628DF510-C5D9-47FE-B55D-124B6861D96F}" srcOrd="1" destOrd="0" presId="urn:microsoft.com/office/officeart/2005/8/layout/orgChart1#2"/>
    <dgm:cxn modelId="{0987072F-0694-4CD6-806A-FC82814DE05D}" type="presParOf" srcId="{628DF510-C5D9-47FE-B55D-124B6861D96F}" destId="{445C0F36-B099-4E1B-B11B-88C66ACB2DF8}" srcOrd="0" destOrd="0" presId="urn:microsoft.com/office/officeart/2005/8/layout/orgChart1#2"/>
    <dgm:cxn modelId="{43C1B315-D1D9-4F34-91AF-E2964B90DF2C}" type="presParOf" srcId="{445C0F36-B099-4E1B-B11B-88C66ACB2DF8}" destId="{E5DE428D-BFB1-47AE-9181-9DF771597A1C}" srcOrd="0" destOrd="0" presId="urn:microsoft.com/office/officeart/2005/8/layout/orgChart1#2"/>
    <dgm:cxn modelId="{9776EA2F-17AD-45C6-B6A0-ABE30E9B656E}" type="presParOf" srcId="{445C0F36-B099-4E1B-B11B-88C66ACB2DF8}" destId="{6B45BE58-4A29-45DC-AD26-11AE5FDD0B75}" srcOrd="1" destOrd="0" presId="urn:microsoft.com/office/officeart/2005/8/layout/orgChart1#2"/>
    <dgm:cxn modelId="{4CC0CD27-18CE-4F9E-B7A7-E44FD6FE5F7A}" type="presParOf" srcId="{628DF510-C5D9-47FE-B55D-124B6861D96F}" destId="{D6966192-F389-4617-8923-4431E5F08F36}" srcOrd="1" destOrd="0" presId="urn:microsoft.com/office/officeart/2005/8/layout/orgChart1#2"/>
    <dgm:cxn modelId="{D027F4B8-7F09-4E7D-9249-D4AB8B48CB41}" type="presParOf" srcId="{628DF510-C5D9-47FE-B55D-124B6861D96F}" destId="{3377FB2D-5327-4EAC-AA65-7C289A44C4AE}" srcOrd="2" destOrd="0" presId="urn:microsoft.com/office/officeart/2005/8/layout/orgChart1#2"/>
    <dgm:cxn modelId="{4CAD0744-3664-4463-B351-1770FADB836A}" type="presParOf" srcId="{A008F9ED-807C-4EC6-B253-717F46758D7B}" destId="{AFC52228-F2D2-4FEA-B6C9-36799D98D6C6}" srcOrd="2" destOrd="0" presId="urn:microsoft.com/office/officeart/2005/8/layout/orgChart1#2"/>
    <dgm:cxn modelId="{93DA42B4-674D-4AF2-9970-841CF4C45F91}" type="presParOf" srcId="{A008F9ED-807C-4EC6-B253-717F46758D7B}" destId="{18EEF2CF-61D1-449A-9595-0E5A9F36A1BC}" srcOrd="3" destOrd="0" presId="urn:microsoft.com/office/officeart/2005/8/layout/orgChart1#2"/>
    <dgm:cxn modelId="{3413BDB9-591A-4EB2-9F98-456169A92F19}" type="presParOf" srcId="{18EEF2CF-61D1-449A-9595-0E5A9F36A1BC}" destId="{ACB7B110-3DE7-45F3-84F6-2ECB95A7060E}" srcOrd="0" destOrd="0" presId="urn:microsoft.com/office/officeart/2005/8/layout/orgChart1#2"/>
    <dgm:cxn modelId="{9A21EECB-4E3B-4BDD-B4D1-959D535800E4}" type="presParOf" srcId="{ACB7B110-3DE7-45F3-84F6-2ECB95A7060E}" destId="{DC0DBB50-4E61-4231-96E8-A93D31BC598A}" srcOrd="0" destOrd="0" presId="urn:microsoft.com/office/officeart/2005/8/layout/orgChart1#2"/>
    <dgm:cxn modelId="{C1751775-1D0A-4639-A5E1-C143E49773AB}" type="presParOf" srcId="{ACB7B110-3DE7-45F3-84F6-2ECB95A7060E}" destId="{28E7925E-8C29-4C08-B350-B7A1A0B03A8B}" srcOrd="1" destOrd="0" presId="urn:microsoft.com/office/officeart/2005/8/layout/orgChart1#2"/>
    <dgm:cxn modelId="{12716877-5B0F-4516-8984-4F644DF10363}" type="presParOf" srcId="{18EEF2CF-61D1-449A-9595-0E5A9F36A1BC}" destId="{BD6AF7E6-CE1A-40B6-B0AE-877E40089E3B}" srcOrd="1" destOrd="0" presId="urn:microsoft.com/office/officeart/2005/8/layout/orgChart1#2"/>
    <dgm:cxn modelId="{9482CC24-C557-48F4-BF27-6BFEFFA5728C}" type="presParOf" srcId="{18EEF2CF-61D1-449A-9595-0E5A9F36A1BC}" destId="{4C8156EC-EC87-4E80-827C-6AAE5B1F16A1}" srcOrd="2" destOrd="0" presId="urn:microsoft.com/office/officeart/2005/8/layout/orgChart1#2"/>
    <dgm:cxn modelId="{6B41ACDC-871A-4179-B5C5-5F9EFBC3A55F}" type="presParOf" srcId="{A008F9ED-807C-4EC6-B253-717F46758D7B}" destId="{4896A27E-EDA9-4F2F-B166-B425F9FB6577}" srcOrd="4" destOrd="0" presId="urn:microsoft.com/office/officeart/2005/8/layout/orgChart1#2"/>
    <dgm:cxn modelId="{CA5D53E9-3451-4899-911F-CCA4875FFCD4}" type="presParOf" srcId="{A008F9ED-807C-4EC6-B253-717F46758D7B}" destId="{8259F2E1-89BF-481E-A408-6D5C58CDEFE8}" srcOrd="5" destOrd="0" presId="urn:microsoft.com/office/officeart/2005/8/layout/orgChart1#2"/>
    <dgm:cxn modelId="{D796FD62-C14E-476A-8476-FCAE433EFD79}" type="presParOf" srcId="{8259F2E1-89BF-481E-A408-6D5C58CDEFE8}" destId="{0629025A-BC50-4802-8BF3-FBF51AE6E9B1}" srcOrd="0" destOrd="0" presId="urn:microsoft.com/office/officeart/2005/8/layout/orgChart1#2"/>
    <dgm:cxn modelId="{9ACA0AD3-7085-4CA0-8953-5AB0BA9787A4}" type="presParOf" srcId="{0629025A-BC50-4802-8BF3-FBF51AE6E9B1}" destId="{6C4FDA39-B4E2-4925-BB39-064FA1D4189B}" srcOrd="0" destOrd="0" presId="urn:microsoft.com/office/officeart/2005/8/layout/orgChart1#2"/>
    <dgm:cxn modelId="{E52EA8C7-6186-4299-9821-AE4CB02C86F1}" type="presParOf" srcId="{0629025A-BC50-4802-8BF3-FBF51AE6E9B1}" destId="{B1B2D085-6F5D-43E9-940A-AD5E1674071A}" srcOrd="1" destOrd="0" presId="urn:microsoft.com/office/officeart/2005/8/layout/orgChart1#2"/>
    <dgm:cxn modelId="{1F3A724D-F9B1-4902-A823-8E5CA79A4875}" type="presParOf" srcId="{8259F2E1-89BF-481E-A408-6D5C58CDEFE8}" destId="{AE33B4CD-87AE-42D9-B20A-E3FECDBBE071}" srcOrd="1" destOrd="0" presId="urn:microsoft.com/office/officeart/2005/8/layout/orgChart1#2"/>
    <dgm:cxn modelId="{91C65B68-F589-4943-985A-BC1C28A73825}" type="presParOf" srcId="{8259F2E1-89BF-481E-A408-6D5C58CDEFE8}" destId="{9275F99C-0682-44D0-B880-B8EF6AC9D018}" srcOrd="2" destOrd="0" presId="urn:microsoft.com/office/officeart/2005/8/layout/orgChart1#2"/>
    <dgm:cxn modelId="{366725A7-3E0B-45FF-A240-BECD0957666C}" type="presParOf" srcId="{06CB095E-A89F-412D-AE28-79BD1AA2F836}" destId="{88979870-7CC6-4D74-9278-E3DE5632A654}" srcOrd="2" destOrd="0" presId="urn:microsoft.com/office/officeart/2005/8/layout/orgChart1#2"/>
    <dgm:cxn modelId="{1AC8D92E-BD8F-4D5B-9D8D-72D2A3479C2C}" type="presParOf" srcId="{81F8DBDE-E64A-4701-A8C0-CD46A7A0398E}" destId="{B909F7ED-3C2F-4749-BF32-770274551950}" srcOrd="2" destOrd="0" presId="urn:microsoft.com/office/officeart/2005/8/layout/orgChart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282180" cy="4150360"/>
        <a:chOff x="0" y="0"/>
        <a:chExt cx="7282180" cy="4150360"/>
      </a:xfrm>
    </dsp:grpSpPr>
    <dsp:sp>
      <dsp:nvSpPr>
        <dsp:cNvPr id="11" name="任意多边形 10"/>
        <dsp:cNvSpPr/>
      </dsp:nvSpPr>
      <dsp:spPr bwMode="white">
        <a:xfrm>
          <a:off x="786413" y="1910033"/>
          <a:ext cx="2854677" cy="330293"/>
        </a:xfrm>
        <a:custGeom>
          <a:avLst/>
          <a:gdLst/>
          <a:ahLst/>
          <a:cxnLst/>
          <a:pathLst>
            <a:path w="4496" h="520">
              <a:moveTo>
                <a:pt x="4496" y="0"/>
              </a:moveTo>
              <a:lnTo>
                <a:pt x="4496" y="260"/>
              </a:lnTo>
              <a:lnTo>
                <a:pt x="0" y="260"/>
              </a:lnTo>
              <a:lnTo>
                <a:pt x="0" y="520"/>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786413" y="1910033"/>
        <a:ext cx="2854677" cy="330293"/>
      </dsp:txXfrm>
    </dsp:sp>
    <dsp:sp>
      <dsp:nvSpPr>
        <dsp:cNvPr id="13" name="任意多边形 12"/>
        <dsp:cNvSpPr/>
      </dsp:nvSpPr>
      <dsp:spPr bwMode="white">
        <a:xfrm>
          <a:off x="2689531" y="1910033"/>
          <a:ext cx="951559" cy="330293"/>
        </a:xfrm>
        <a:custGeom>
          <a:avLst/>
          <a:gdLst/>
          <a:ahLst/>
          <a:cxnLst/>
          <a:pathLst>
            <a:path w="1499" h="520">
              <a:moveTo>
                <a:pt x="1499" y="0"/>
              </a:moveTo>
              <a:lnTo>
                <a:pt x="1499" y="260"/>
              </a:lnTo>
              <a:lnTo>
                <a:pt x="0" y="260"/>
              </a:lnTo>
              <a:lnTo>
                <a:pt x="0" y="520"/>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2689531" y="1910033"/>
        <a:ext cx="951559" cy="330293"/>
      </dsp:txXfrm>
    </dsp:sp>
    <dsp:sp>
      <dsp:nvSpPr>
        <dsp:cNvPr id="15" name="任意多边形 14"/>
        <dsp:cNvSpPr/>
      </dsp:nvSpPr>
      <dsp:spPr bwMode="white">
        <a:xfrm>
          <a:off x="3641090" y="1910033"/>
          <a:ext cx="951559" cy="330293"/>
        </a:xfrm>
        <a:custGeom>
          <a:avLst/>
          <a:gdLst/>
          <a:ahLst/>
          <a:cxnLst/>
          <a:pathLst>
            <a:path w="1499" h="520">
              <a:moveTo>
                <a:pt x="0" y="0"/>
              </a:moveTo>
              <a:lnTo>
                <a:pt x="0" y="260"/>
              </a:lnTo>
              <a:lnTo>
                <a:pt x="1499" y="260"/>
              </a:lnTo>
              <a:lnTo>
                <a:pt x="1499" y="520"/>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3641090" y="1910033"/>
        <a:ext cx="951559" cy="330293"/>
      </dsp:txXfrm>
    </dsp:sp>
    <dsp:sp>
      <dsp:nvSpPr>
        <dsp:cNvPr id="17" name="任意多边形 16"/>
        <dsp:cNvSpPr/>
      </dsp:nvSpPr>
      <dsp:spPr bwMode="white">
        <a:xfrm>
          <a:off x="3641090" y="1910033"/>
          <a:ext cx="2854677" cy="330293"/>
        </a:xfrm>
        <a:custGeom>
          <a:avLst/>
          <a:gdLst/>
          <a:ahLst/>
          <a:cxnLst/>
          <a:pathLst>
            <a:path w="4496" h="520">
              <a:moveTo>
                <a:pt x="0" y="0"/>
              </a:moveTo>
              <a:lnTo>
                <a:pt x="0" y="260"/>
              </a:lnTo>
              <a:lnTo>
                <a:pt x="4496" y="260"/>
              </a:lnTo>
              <a:lnTo>
                <a:pt x="4496" y="520"/>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3641090" y="1910033"/>
        <a:ext cx="2854677" cy="330293"/>
      </dsp:txXfrm>
    </dsp:sp>
    <dsp:sp>
      <dsp:nvSpPr>
        <dsp:cNvPr id="3" name="矩形 2"/>
        <dsp:cNvSpPr/>
      </dsp:nvSpPr>
      <dsp:spPr bwMode="white">
        <a:xfrm>
          <a:off x="951559" y="1123621"/>
          <a:ext cx="1572825" cy="786413"/>
        </a:xfrm>
        <a:prstGeom prst="rect">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a:pPr lvl="0" algn="ctr">
            <a:lnSpc>
              <a:spcPct val="100000"/>
            </a:lnSpc>
            <a:spcBef>
              <a:spcPct val="0"/>
            </a:spcBef>
            <a:spcAft>
              <a:spcPct val="35000"/>
            </a:spcAft>
          </a:pPr>
          <a:r>
            <a:rPr lang="zh-CN" altLang="en-US" dirty="0"/>
            <a:t>影视作品单一详细分析</a:t>
          </a:r>
        </a:p>
      </dsp:txBody>
      <dsp:txXfrm>
        <a:off x="951559" y="1123621"/>
        <a:ext cx="1572825" cy="786413"/>
      </dsp:txXfrm>
    </dsp:sp>
    <dsp:sp>
      <dsp:nvSpPr>
        <dsp:cNvPr id="4" name="矩形 3"/>
        <dsp:cNvSpPr/>
      </dsp:nvSpPr>
      <dsp:spPr bwMode="white">
        <a:xfrm>
          <a:off x="2854677" y="1123621"/>
          <a:ext cx="1572825" cy="786413"/>
        </a:xfrm>
        <a:prstGeom prst="rect">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a:pPr lvl="0" algn="ctr">
            <a:lnSpc>
              <a:spcPct val="100000"/>
            </a:lnSpc>
            <a:spcBef>
              <a:spcPct val="0"/>
            </a:spcBef>
            <a:spcAft>
              <a:spcPct val="35000"/>
            </a:spcAft>
          </a:pPr>
          <a:r>
            <a:rPr lang="zh-CN" altLang="en-US"/>
            <a:t>影视作品类别季报分析</a:t>
          </a:r>
        </a:p>
      </dsp:txBody>
      <dsp:txXfrm>
        <a:off x="2854677" y="1123621"/>
        <a:ext cx="1572825" cy="786413"/>
      </dsp:txXfrm>
    </dsp:sp>
    <dsp:sp>
      <dsp:nvSpPr>
        <dsp:cNvPr id="5" name="矩形 4"/>
        <dsp:cNvSpPr/>
      </dsp:nvSpPr>
      <dsp:spPr bwMode="white">
        <a:xfrm>
          <a:off x="0" y="2240327"/>
          <a:ext cx="1572825" cy="786413"/>
        </a:xfrm>
        <a:prstGeom prst="rect">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a:pPr lvl="0" algn="ctr">
            <a:lnSpc>
              <a:spcPct val="100000"/>
            </a:lnSpc>
            <a:spcBef>
              <a:spcPct val="0"/>
            </a:spcBef>
            <a:spcAft>
              <a:spcPct val="35000"/>
            </a:spcAft>
          </a:pPr>
          <a:r>
            <a:rPr lang="zh-CN" altLang="en-US"/>
            <a:t>电视剧分析</a:t>
          </a:r>
        </a:p>
      </dsp:txBody>
      <dsp:txXfrm>
        <a:off x="0" y="2240327"/>
        <a:ext cx="1572825" cy="786413"/>
      </dsp:txXfrm>
    </dsp:sp>
    <dsp:sp>
      <dsp:nvSpPr>
        <dsp:cNvPr id="7" name="矩形 6"/>
        <dsp:cNvSpPr/>
      </dsp:nvSpPr>
      <dsp:spPr bwMode="white">
        <a:xfrm>
          <a:off x="1903118" y="2240327"/>
          <a:ext cx="1572825" cy="786413"/>
        </a:xfrm>
        <a:prstGeom prst="rect">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a:pPr lvl="0" algn="ctr">
            <a:lnSpc>
              <a:spcPct val="100000"/>
            </a:lnSpc>
            <a:spcBef>
              <a:spcPct val="0"/>
            </a:spcBef>
            <a:spcAft>
              <a:spcPct val="35000"/>
            </a:spcAft>
          </a:pPr>
          <a:r>
            <a:rPr lang="zh-CN" altLang="en-US"/>
            <a:t>网剧分析</a:t>
          </a:r>
        </a:p>
      </dsp:txBody>
      <dsp:txXfrm>
        <a:off x="1903118" y="2240327"/>
        <a:ext cx="1572825" cy="786413"/>
      </dsp:txXfrm>
    </dsp:sp>
    <dsp:sp>
      <dsp:nvSpPr>
        <dsp:cNvPr id="8" name="矩形 7"/>
        <dsp:cNvSpPr/>
      </dsp:nvSpPr>
      <dsp:spPr bwMode="white">
        <a:xfrm>
          <a:off x="3806237" y="2240327"/>
          <a:ext cx="1572825" cy="786413"/>
        </a:xfrm>
        <a:prstGeom prst="rect">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a:pPr lvl="0" algn="ctr">
            <a:lnSpc>
              <a:spcPct val="100000"/>
            </a:lnSpc>
            <a:spcBef>
              <a:spcPct val="0"/>
            </a:spcBef>
            <a:spcAft>
              <a:spcPct val="35000"/>
            </a:spcAft>
          </a:pPr>
          <a:r>
            <a:rPr lang="zh-CN" altLang="en-US"/>
            <a:t>电影分析</a:t>
          </a:r>
        </a:p>
      </dsp:txBody>
      <dsp:txXfrm>
        <a:off x="3806237" y="2240327"/>
        <a:ext cx="1572825" cy="786413"/>
      </dsp:txXfrm>
    </dsp:sp>
    <dsp:sp>
      <dsp:nvSpPr>
        <dsp:cNvPr id="6" name="矩形 5"/>
        <dsp:cNvSpPr/>
      </dsp:nvSpPr>
      <dsp:spPr bwMode="white">
        <a:xfrm>
          <a:off x="5709355" y="2240327"/>
          <a:ext cx="1572825" cy="786413"/>
        </a:xfrm>
        <a:prstGeom prst="rect">
          <a:avLst/>
        </a:prstGeom>
      </dsp:spPr>
      <dsp:style>
        <a:lnRef idx="2">
          <a:schemeClr val="lt1"/>
        </a:lnRef>
        <a:fillRef idx="1">
          <a:schemeClr val="accent1"/>
        </a:fillRef>
        <a:effectRef idx="0">
          <a:scrgbClr r="0" g="0" b="0"/>
        </a:effectRef>
        <a:fontRef idx="minor">
          <a:schemeClr val="lt1"/>
        </a:fontRef>
      </dsp:style>
      <dsp:txBody>
        <a:bodyPr lIns="15240" tIns="15240" rIns="15240" bIns="15240" anchor="ctr"/>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a:pPr lvl="0" algn="ctr">
            <a:lnSpc>
              <a:spcPct val="100000"/>
            </a:lnSpc>
            <a:spcBef>
              <a:spcPct val="0"/>
            </a:spcBef>
            <a:spcAft>
              <a:spcPct val="35000"/>
            </a:spcAft>
          </a:pPr>
          <a:r>
            <a:rPr lang="zh-CN" altLang="en-US"/>
            <a:t>综艺节目分析</a:t>
          </a:r>
        </a:p>
      </dsp:txBody>
      <dsp:txXfrm>
        <a:off x="5709355" y="2240327"/>
        <a:ext cx="1572825" cy="786413"/>
      </dsp:txXfrm>
    </dsp:sp>
    <dsp:sp>
      <dsp:nvSpPr>
        <dsp:cNvPr id="9" name="矩形 8" hidden="1"/>
        <dsp:cNvSpPr/>
      </dsp:nvSpPr>
      <dsp:spPr bwMode="white">
        <a:xfrm>
          <a:off x="951559" y="1123621"/>
          <a:ext cx="314565" cy="786413"/>
        </a:xfrm>
        <a:prstGeom prst="rect">
          <a:avLst/>
        </a:prstGeom>
      </dsp:spPr>
      <dsp:style>
        <a:lnRef idx="2">
          <a:schemeClr val="lt1"/>
        </a:lnRef>
        <a:fillRef idx="1">
          <a:schemeClr val="accent1"/>
        </a:fillRef>
        <a:effectRef idx="0">
          <a:scrgbClr r="0" g="0" b="0"/>
        </a:effectRef>
        <a:fontRef idx="minor">
          <a:schemeClr val="lt1"/>
        </a:fontRef>
      </dsp:style>
      <dsp:txBody>
        <a:bodyPr lIns="170688" tIns="170688" rIns="170688" bIns="170688"/>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dsp:txBody>
      <dsp:txXfrm>
        <a:off x="951559" y="1123621"/>
        <a:ext cx="314565" cy="786413"/>
      </dsp:txXfrm>
    </dsp:sp>
    <dsp:sp>
      <dsp:nvSpPr>
        <dsp:cNvPr id="10" name="矩形 9" hidden="1"/>
        <dsp:cNvSpPr/>
      </dsp:nvSpPr>
      <dsp:spPr bwMode="white">
        <a:xfrm>
          <a:off x="2854677" y="1123621"/>
          <a:ext cx="314565" cy="786413"/>
        </a:xfrm>
        <a:prstGeom prst="rect">
          <a:avLst/>
        </a:prstGeom>
      </dsp:spPr>
      <dsp:style>
        <a:lnRef idx="2">
          <a:schemeClr val="lt1"/>
        </a:lnRef>
        <a:fillRef idx="1">
          <a:schemeClr val="accent1"/>
        </a:fillRef>
        <a:effectRef idx="0">
          <a:scrgbClr r="0" g="0" b="0"/>
        </a:effectRef>
        <a:fontRef idx="minor">
          <a:schemeClr val="lt1"/>
        </a:fontRef>
      </dsp:style>
      <dsp:txBody>
        <a:bodyPr lIns="170688" tIns="170688" rIns="170688" bIns="170688"/>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dsp:txBody>
      <dsp:txXfrm>
        <a:off x="2854677" y="1123621"/>
        <a:ext cx="314565" cy="786413"/>
      </dsp:txXfrm>
    </dsp:sp>
    <dsp:sp>
      <dsp:nvSpPr>
        <dsp:cNvPr id="12" name="矩形 11" hidden="1"/>
        <dsp:cNvSpPr/>
      </dsp:nvSpPr>
      <dsp:spPr bwMode="white">
        <a:xfrm>
          <a:off x="0" y="2240327"/>
          <a:ext cx="314565" cy="786413"/>
        </a:xfrm>
        <a:prstGeom prst="rect">
          <a:avLst/>
        </a:prstGeom>
      </dsp:spPr>
      <dsp:style>
        <a:lnRef idx="2">
          <a:schemeClr val="lt1"/>
        </a:lnRef>
        <a:fillRef idx="1">
          <a:schemeClr val="accent1"/>
        </a:fillRef>
        <a:effectRef idx="0">
          <a:scrgbClr r="0" g="0" b="0"/>
        </a:effectRef>
        <a:fontRef idx="minor">
          <a:schemeClr val="lt1"/>
        </a:fontRef>
      </dsp:style>
      <dsp:txBody>
        <a:bodyPr lIns="170688" tIns="170688" rIns="170688" bIns="170688"/>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dsp:txBody>
      <dsp:txXfrm>
        <a:off x="0" y="2240327"/>
        <a:ext cx="314565" cy="786413"/>
      </dsp:txXfrm>
    </dsp:sp>
    <dsp:sp>
      <dsp:nvSpPr>
        <dsp:cNvPr id="14" name="矩形 13" hidden="1"/>
        <dsp:cNvSpPr/>
      </dsp:nvSpPr>
      <dsp:spPr bwMode="white">
        <a:xfrm>
          <a:off x="1903118" y="2240327"/>
          <a:ext cx="314565" cy="786413"/>
        </a:xfrm>
        <a:prstGeom prst="rect">
          <a:avLst/>
        </a:prstGeom>
      </dsp:spPr>
      <dsp:style>
        <a:lnRef idx="2">
          <a:schemeClr val="lt1"/>
        </a:lnRef>
        <a:fillRef idx="1">
          <a:schemeClr val="accent1"/>
        </a:fillRef>
        <a:effectRef idx="0">
          <a:scrgbClr r="0" g="0" b="0"/>
        </a:effectRef>
        <a:fontRef idx="minor">
          <a:schemeClr val="lt1"/>
        </a:fontRef>
      </dsp:style>
      <dsp:txBody>
        <a:bodyPr lIns="170688" tIns="170688" rIns="170688" bIns="170688"/>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dsp:txBody>
      <dsp:txXfrm>
        <a:off x="1903118" y="2240327"/>
        <a:ext cx="314565" cy="786413"/>
      </dsp:txXfrm>
    </dsp:sp>
    <dsp:sp>
      <dsp:nvSpPr>
        <dsp:cNvPr id="16" name="矩形 15" hidden="1"/>
        <dsp:cNvSpPr/>
      </dsp:nvSpPr>
      <dsp:spPr bwMode="white">
        <a:xfrm>
          <a:off x="3806237" y="2240327"/>
          <a:ext cx="314565" cy="786413"/>
        </a:xfrm>
        <a:prstGeom prst="rect">
          <a:avLst/>
        </a:prstGeom>
      </dsp:spPr>
      <dsp:style>
        <a:lnRef idx="2">
          <a:schemeClr val="lt1"/>
        </a:lnRef>
        <a:fillRef idx="1">
          <a:schemeClr val="accent1"/>
        </a:fillRef>
        <a:effectRef idx="0">
          <a:scrgbClr r="0" g="0" b="0"/>
        </a:effectRef>
        <a:fontRef idx="minor">
          <a:schemeClr val="lt1"/>
        </a:fontRef>
      </dsp:style>
      <dsp:txBody>
        <a:bodyPr lIns="170688" tIns="170688" rIns="170688" bIns="170688"/>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dsp:txBody>
      <dsp:txXfrm>
        <a:off x="3806237" y="2240327"/>
        <a:ext cx="314565" cy="786413"/>
      </dsp:txXfrm>
    </dsp:sp>
    <dsp:sp>
      <dsp:nvSpPr>
        <dsp:cNvPr id="18" name="矩形 17" hidden="1"/>
        <dsp:cNvSpPr/>
      </dsp:nvSpPr>
      <dsp:spPr bwMode="white">
        <a:xfrm>
          <a:off x="5709355" y="2240327"/>
          <a:ext cx="314565" cy="786413"/>
        </a:xfrm>
        <a:prstGeom prst="rect">
          <a:avLst/>
        </a:prstGeom>
      </dsp:spPr>
      <dsp:style>
        <a:lnRef idx="2">
          <a:schemeClr val="lt1"/>
        </a:lnRef>
        <a:fillRef idx="1">
          <a:schemeClr val="accent1"/>
        </a:fillRef>
        <a:effectRef idx="0">
          <a:scrgbClr r="0" g="0" b="0"/>
        </a:effectRef>
        <a:fontRef idx="minor">
          <a:schemeClr val="lt1"/>
        </a:fontRef>
      </dsp:style>
      <dsp:txBody>
        <a:bodyPr lIns="170688" tIns="170688" rIns="170688" bIns="170688"/>
        <a:lstStyle>
          <a:lvl2pPr marL="171450" indent="-171450">
            <a:defRPr sz="1800"/>
          </a:lvl2pPr>
          <a:lvl3pPr marL="342900" indent="-171450">
            <a:defRPr sz="1800"/>
          </a:lvl3pPr>
          <a:lvl4pPr marL="514350" indent="-171450">
            <a:defRPr sz="1800"/>
          </a:lvl4pPr>
          <a:lvl5pPr marL="685800" indent="-171450">
            <a:defRPr sz="1800"/>
          </a:lvl5pPr>
          <a:lvl6pPr marL="857250" indent="-171450">
            <a:defRPr sz="1800"/>
          </a:lvl6pPr>
          <a:lvl7pPr marL="1028700" indent="-171450">
            <a:defRPr sz="1800"/>
          </a:lvl7pPr>
          <a:lvl8pPr marL="1200150" indent="-171450">
            <a:defRPr sz="1800"/>
          </a:lvl8pPr>
          <a:lvl9pPr marL="1371600" indent="-171450">
            <a:defRPr sz="1800"/>
          </a:lvl9pPr>
        </a:lstStyle>
        <a:p/>
      </dsp:txBody>
      <dsp:txXfrm>
        <a:off x="5709355" y="2240327"/>
        <a:ext cx="314565" cy="786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406765" cy="4378325"/>
        <a:chOff x="0" y="0"/>
        <a:chExt cx="8406765" cy="4378325"/>
      </a:xfrm>
    </dsp:grpSpPr>
    <dsp:sp>
      <dsp:nvSpPr>
        <dsp:cNvPr id="15" name="任意多边形 14"/>
        <dsp:cNvSpPr/>
      </dsp:nvSpPr>
      <dsp:spPr bwMode="white">
        <a:xfrm>
          <a:off x="1660284" y="655438"/>
          <a:ext cx="2379239" cy="275284"/>
        </a:xfrm>
        <a:custGeom>
          <a:avLst/>
          <a:gdLst/>
          <a:ahLst/>
          <a:cxnLst/>
          <a:pathLst>
            <a:path w="3747" h="434">
              <a:moveTo>
                <a:pt x="3747" y="0"/>
              </a:moveTo>
              <a:lnTo>
                <a:pt x="3747" y="217"/>
              </a:lnTo>
              <a:lnTo>
                <a:pt x="0" y="217"/>
              </a:lnTo>
              <a:lnTo>
                <a:pt x="0" y="434"/>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1660284" y="655438"/>
        <a:ext cx="2379239" cy="275284"/>
      </dsp:txXfrm>
    </dsp:sp>
    <dsp:sp>
      <dsp:nvSpPr>
        <dsp:cNvPr id="17" name="任意多边形 16"/>
        <dsp:cNvSpPr/>
      </dsp:nvSpPr>
      <dsp:spPr bwMode="white">
        <a:xfrm>
          <a:off x="3246443" y="655438"/>
          <a:ext cx="793080" cy="275284"/>
        </a:xfrm>
        <a:custGeom>
          <a:avLst/>
          <a:gdLst/>
          <a:ahLst/>
          <a:cxnLst/>
          <a:pathLst>
            <a:path w="1249" h="434">
              <a:moveTo>
                <a:pt x="1249" y="0"/>
              </a:moveTo>
              <a:lnTo>
                <a:pt x="1249" y="217"/>
              </a:lnTo>
              <a:lnTo>
                <a:pt x="0" y="217"/>
              </a:lnTo>
              <a:lnTo>
                <a:pt x="0" y="434"/>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3246443" y="655438"/>
        <a:ext cx="793080" cy="275284"/>
      </dsp:txXfrm>
    </dsp:sp>
    <dsp:sp>
      <dsp:nvSpPr>
        <dsp:cNvPr id="19" name="任意多边形 18"/>
        <dsp:cNvSpPr/>
      </dsp:nvSpPr>
      <dsp:spPr bwMode="white">
        <a:xfrm>
          <a:off x="4039523" y="655438"/>
          <a:ext cx="793080" cy="275284"/>
        </a:xfrm>
        <a:custGeom>
          <a:avLst/>
          <a:gdLst/>
          <a:ahLst/>
          <a:cxnLst/>
          <a:pathLst>
            <a:path w="1249" h="434">
              <a:moveTo>
                <a:pt x="0" y="0"/>
              </a:moveTo>
              <a:lnTo>
                <a:pt x="0" y="217"/>
              </a:lnTo>
              <a:lnTo>
                <a:pt x="1249" y="217"/>
              </a:lnTo>
              <a:lnTo>
                <a:pt x="1249" y="434"/>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4039523" y="655438"/>
        <a:ext cx="793080" cy="275284"/>
      </dsp:txXfrm>
    </dsp:sp>
    <dsp:sp>
      <dsp:nvSpPr>
        <dsp:cNvPr id="21" name="任意多边形 20"/>
        <dsp:cNvSpPr/>
      </dsp:nvSpPr>
      <dsp:spPr bwMode="white">
        <a:xfrm>
          <a:off x="4308253" y="1586160"/>
          <a:ext cx="196631" cy="603003"/>
        </a:xfrm>
        <a:custGeom>
          <a:avLst/>
          <a:gdLst/>
          <a:ahLst/>
          <a:cxnLst/>
          <a:pathLst>
            <a:path w="310" h="950">
              <a:moveTo>
                <a:pt x="0" y="0"/>
              </a:moveTo>
              <a:lnTo>
                <a:pt x="0" y="950"/>
              </a:lnTo>
              <a:lnTo>
                <a:pt x="310" y="950"/>
              </a:lnTo>
            </a:path>
          </a:pathLst>
        </a:custGeom>
      </dsp:spPr>
      <dsp:style>
        <a:lnRef idx="2">
          <a:schemeClr val="accent1">
            <a:shade val="80000"/>
          </a:schemeClr>
        </a:lnRef>
        <a:fillRef idx="0">
          <a:schemeClr val="accent1"/>
        </a:fillRef>
        <a:effectRef idx="0">
          <a:scrgbClr r="0" g="0" b="0"/>
        </a:effectRef>
        <a:fontRef idx="minor"/>
      </dsp:style>
      <dsp:txBody>
        <a:bodyPr/>
        <a:p/>
      </dsp:txBody>
      <dsp:txXfrm>
        <a:off x="4308253" y="1586160"/>
        <a:ext cx="196631" cy="603003"/>
      </dsp:txXfrm>
    </dsp:sp>
    <dsp:sp>
      <dsp:nvSpPr>
        <dsp:cNvPr id="23" name="任意多边形 22"/>
        <dsp:cNvSpPr/>
      </dsp:nvSpPr>
      <dsp:spPr bwMode="white">
        <a:xfrm>
          <a:off x="4308253" y="1586160"/>
          <a:ext cx="196631" cy="1533725"/>
        </a:xfrm>
        <a:custGeom>
          <a:avLst/>
          <a:gdLst/>
          <a:ahLst/>
          <a:cxnLst/>
          <a:pathLst>
            <a:path w="310" h="2415">
              <a:moveTo>
                <a:pt x="0" y="0"/>
              </a:moveTo>
              <a:lnTo>
                <a:pt x="0" y="2415"/>
              </a:lnTo>
              <a:lnTo>
                <a:pt x="310" y="2415"/>
              </a:lnTo>
            </a:path>
          </a:pathLst>
        </a:custGeom>
      </dsp:spPr>
      <dsp:style>
        <a:lnRef idx="2">
          <a:schemeClr val="accent1">
            <a:shade val="80000"/>
          </a:schemeClr>
        </a:lnRef>
        <a:fillRef idx="0">
          <a:schemeClr val="accent1"/>
        </a:fillRef>
        <a:effectRef idx="0">
          <a:scrgbClr r="0" g="0" b="0"/>
        </a:effectRef>
        <a:fontRef idx="minor"/>
      </dsp:style>
      <dsp:txBody>
        <a:bodyPr/>
        <a:p/>
      </dsp:txBody>
      <dsp:txXfrm>
        <a:off x="4308253" y="1586160"/>
        <a:ext cx="196631" cy="1533725"/>
      </dsp:txXfrm>
    </dsp:sp>
    <dsp:sp>
      <dsp:nvSpPr>
        <dsp:cNvPr id="25" name="任意多边形 24"/>
        <dsp:cNvSpPr/>
      </dsp:nvSpPr>
      <dsp:spPr bwMode="white">
        <a:xfrm>
          <a:off x="4308253" y="1586160"/>
          <a:ext cx="196631" cy="2464446"/>
        </a:xfrm>
        <a:custGeom>
          <a:avLst/>
          <a:gdLst/>
          <a:ahLst/>
          <a:cxnLst/>
          <a:pathLst>
            <a:path w="310" h="3881">
              <a:moveTo>
                <a:pt x="0" y="0"/>
              </a:moveTo>
              <a:lnTo>
                <a:pt x="0" y="3881"/>
              </a:lnTo>
              <a:lnTo>
                <a:pt x="310" y="3881"/>
              </a:lnTo>
            </a:path>
          </a:pathLst>
        </a:custGeom>
      </dsp:spPr>
      <dsp:style>
        <a:lnRef idx="2">
          <a:schemeClr val="accent1">
            <a:shade val="80000"/>
          </a:schemeClr>
        </a:lnRef>
        <a:fillRef idx="0">
          <a:schemeClr val="accent1"/>
        </a:fillRef>
        <a:effectRef idx="0">
          <a:scrgbClr r="0" g="0" b="0"/>
        </a:effectRef>
        <a:fontRef idx="minor"/>
      </dsp:style>
      <dsp:txBody>
        <a:bodyPr/>
        <a:p/>
      </dsp:txBody>
      <dsp:txXfrm>
        <a:off x="4308253" y="1586160"/>
        <a:ext cx="196631" cy="2464446"/>
      </dsp:txXfrm>
    </dsp:sp>
    <dsp:sp>
      <dsp:nvSpPr>
        <dsp:cNvPr id="27" name="任意多边形 26"/>
        <dsp:cNvSpPr/>
      </dsp:nvSpPr>
      <dsp:spPr bwMode="white">
        <a:xfrm>
          <a:off x="4039523" y="655438"/>
          <a:ext cx="2379239" cy="275284"/>
        </a:xfrm>
        <a:custGeom>
          <a:avLst/>
          <a:gdLst/>
          <a:ahLst/>
          <a:cxnLst/>
          <a:pathLst>
            <a:path w="3747" h="434">
              <a:moveTo>
                <a:pt x="0" y="0"/>
              </a:moveTo>
              <a:lnTo>
                <a:pt x="0" y="217"/>
              </a:lnTo>
              <a:lnTo>
                <a:pt x="3747" y="217"/>
              </a:lnTo>
              <a:lnTo>
                <a:pt x="3747" y="434"/>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4039523" y="655438"/>
        <a:ext cx="2379239" cy="275284"/>
      </dsp:txXfrm>
    </dsp:sp>
    <dsp:sp>
      <dsp:nvSpPr>
        <dsp:cNvPr id="29" name="任意多边形 28"/>
        <dsp:cNvSpPr/>
      </dsp:nvSpPr>
      <dsp:spPr bwMode="white">
        <a:xfrm>
          <a:off x="5894412" y="1586160"/>
          <a:ext cx="196631" cy="603003"/>
        </a:xfrm>
        <a:custGeom>
          <a:avLst/>
          <a:gdLst/>
          <a:ahLst/>
          <a:cxnLst/>
          <a:pathLst>
            <a:path w="310" h="950">
              <a:moveTo>
                <a:pt x="0" y="0"/>
              </a:moveTo>
              <a:lnTo>
                <a:pt x="0" y="950"/>
              </a:lnTo>
              <a:lnTo>
                <a:pt x="310" y="950"/>
              </a:lnTo>
            </a:path>
          </a:pathLst>
        </a:custGeom>
      </dsp:spPr>
      <dsp:style>
        <a:lnRef idx="2">
          <a:schemeClr val="accent1">
            <a:shade val="80000"/>
          </a:schemeClr>
        </a:lnRef>
        <a:fillRef idx="0">
          <a:schemeClr val="accent1"/>
        </a:fillRef>
        <a:effectRef idx="0">
          <a:scrgbClr r="0" g="0" b="0"/>
        </a:effectRef>
        <a:fontRef idx="minor"/>
      </dsp:style>
      <dsp:txBody>
        <a:bodyPr/>
        <a:p/>
      </dsp:txBody>
      <dsp:txXfrm>
        <a:off x="5894412" y="1586160"/>
        <a:ext cx="196631" cy="603003"/>
      </dsp:txXfrm>
    </dsp:sp>
    <dsp:sp>
      <dsp:nvSpPr>
        <dsp:cNvPr id="31" name="任意多边形 30"/>
        <dsp:cNvSpPr/>
      </dsp:nvSpPr>
      <dsp:spPr bwMode="white">
        <a:xfrm>
          <a:off x="5894412" y="1586160"/>
          <a:ext cx="196631" cy="1533725"/>
        </a:xfrm>
        <a:custGeom>
          <a:avLst/>
          <a:gdLst/>
          <a:ahLst/>
          <a:cxnLst/>
          <a:pathLst>
            <a:path w="310" h="2415">
              <a:moveTo>
                <a:pt x="0" y="0"/>
              </a:moveTo>
              <a:lnTo>
                <a:pt x="0" y="2415"/>
              </a:lnTo>
              <a:lnTo>
                <a:pt x="310" y="2415"/>
              </a:lnTo>
            </a:path>
          </a:pathLst>
        </a:custGeom>
      </dsp:spPr>
      <dsp:style>
        <a:lnRef idx="2">
          <a:schemeClr val="accent1">
            <a:shade val="80000"/>
          </a:schemeClr>
        </a:lnRef>
        <a:fillRef idx="0">
          <a:schemeClr val="accent1"/>
        </a:fillRef>
        <a:effectRef idx="0">
          <a:scrgbClr r="0" g="0" b="0"/>
        </a:effectRef>
        <a:fontRef idx="minor"/>
      </dsp:style>
      <dsp:txBody>
        <a:bodyPr/>
        <a:p/>
      </dsp:txBody>
      <dsp:txXfrm>
        <a:off x="5894412" y="1586160"/>
        <a:ext cx="196631" cy="1533725"/>
      </dsp:txXfrm>
    </dsp:sp>
    <dsp:sp>
      <dsp:nvSpPr>
        <dsp:cNvPr id="33" name="任意多边形 32"/>
        <dsp:cNvSpPr/>
      </dsp:nvSpPr>
      <dsp:spPr bwMode="white">
        <a:xfrm>
          <a:off x="5894412" y="1586160"/>
          <a:ext cx="196631" cy="2464446"/>
        </a:xfrm>
        <a:custGeom>
          <a:avLst/>
          <a:gdLst/>
          <a:ahLst/>
          <a:cxnLst/>
          <a:pathLst>
            <a:path w="310" h="3881">
              <a:moveTo>
                <a:pt x="0" y="0"/>
              </a:moveTo>
              <a:lnTo>
                <a:pt x="0" y="3881"/>
              </a:lnTo>
              <a:lnTo>
                <a:pt x="310" y="3881"/>
              </a:lnTo>
            </a:path>
          </a:pathLst>
        </a:custGeom>
      </dsp:spPr>
      <dsp:style>
        <a:lnRef idx="2">
          <a:schemeClr val="accent1">
            <a:shade val="80000"/>
          </a:schemeClr>
        </a:lnRef>
        <a:fillRef idx="0">
          <a:schemeClr val="accent1"/>
        </a:fillRef>
        <a:effectRef idx="0">
          <a:scrgbClr r="0" g="0" b="0"/>
        </a:effectRef>
        <a:fontRef idx="minor"/>
      </dsp:style>
      <dsp:txBody>
        <a:bodyPr/>
        <a:p/>
      </dsp:txBody>
      <dsp:txXfrm>
        <a:off x="5894412" y="1586160"/>
        <a:ext cx="196631" cy="2464446"/>
      </dsp:txXfrm>
    </dsp:sp>
    <dsp:sp>
      <dsp:nvSpPr>
        <dsp:cNvPr id="3" name="矩形 2"/>
        <dsp:cNvSpPr/>
      </dsp:nvSpPr>
      <dsp:spPr bwMode="white">
        <a:xfrm>
          <a:off x="3384085" y="0"/>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后台管理系统</a:t>
          </a:r>
        </a:p>
      </dsp:txBody>
      <dsp:txXfrm>
        <a:off x="3384085" y="0"/>
        <a:ext cx="1310876" cy="655438"/>
      </dsp:txXfrm>
    </dsp:sp>
    <dsp:sp>
      <dsp:nvSpPr>
        <dsp:cNvPr id="5" name="矩形 4"/>
        <dsp:cNvSpPr/>
      </dsp:nvSpPr>
      <dsp:spPr bwMode="white">
        <a:xfrm>
          <a:off x="1004846" y="930722"/>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权限管理</a:t>
          </a:r>
        </a:p>
      </dsp:txBody>
      <dsp:txXfrm>
        <a:off x="1004846" y="930722"/>
        <a:ext cx="1310876" cy="655438"/>
      </dsp:txXfrm>
    </dsp:sp>
    <dsp:sp>
      <dsp:nvSpPr>
        <dsp:cNvPr id="4" name="矩形 3"/>
        <dsp:cNvSpPr/>
      </dsp:nvSpPr>
      <dsp:spPr bwMode="white">
        <a:xfrm>
          <a:off x="2591005" y="930722"/>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数据采集管理</a:t>
          </a:r>
        </a:p>
      </dsp:txBody>
      <dsp:txXfrm>
        <a:off x="2591005" y="930722"/>
        <a:ext cx="1310876" cy="655438"/>
      </dsp:txXfrm>
    </dsp:sp>
    <dsp:sp>
      <dsp:nvSpPr>
        <dsp:cNvPr id="6" name="矩形 5"/>
        <dsp:cNvSpPr/>
      </dsp:nvSpPr>
      <dsp:spPr bwMode="white">
        <a:xfrm>
          <a:off x="4177165" y="930722"/>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文章</a:t>
          </a:r>
          <a:r>
            <a:rPr lang="en-US" altLang="zh-CN"/>
            <a:t>/</a:t>
          </a:r>
          <a:r>
            <a:rPr lang="zh-CN" altLang="en-US"/>
            <a:t>报告管理</a:t>
          </a:r>
        </a:p>
      </dsp:txBody>
      <dsp:txXfrm>
        <a:off x="4177165" y="930722"/>
        <a:ext cx="1310876" cy="655438"/>
      </dsp:txXfrm>
    </dsp:sp>
    <dsp:sp>
      <dsp:nvSpPr>
        <dsp:cNvPr id="11" name="矩形 10"/>
        <dsp:cNvSpPr/>
      </dsp:nvSpPr>
      <dsp:spPr bwMode="white">
        <a:xfrm>
          <a:off x="4504884" y="1861444"/>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发布文章</a:t>
          </a:r>
          <a:r>
            <a:rPr lang="en-US" altLang="zh-CN"/>
            <a:t>/</a:t>
          </a:r>
          <a:r>
            <a:rPr lang="zh-CN" altLang="en-US"/>
            <a:t>报告</a:t>
          </a:r>
        </a:p>
      </dsp:txBody>
      <dsp:txXfrm>
        <a:off x="4504884" y="1861444"/>
        <a:ext cx="1310876" cy="655438"/>
      </dsp:txXfrm>
    </dsp:sp>
    <dsp:sp>
      <dsp:nvSpPr>
        <dsp:cNvPr id="10" name="矩形 9"/>
        <dsp:cNvSpPr/>
      </dsp:nvSpPr>
      <dsp:spPr bwMode="white">
        <a:xfrm>
          <a:off x="4504884" y="2792165"/>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删除文章</a:t>
          </a:r>
          <a:r>
            <a:rPr lang="en-US" altLang="zh-CN"/>
            <a:t>/</a:t>
          </a:r>
          <a:r>
            <a:rPr lang="zh-CN" altLang="en-US"/>
            <a:t>报告</a:t>
          </a:r>
        </a:p>
      </dsp:txBody>
      <dsp:txXfrm>
        <a:off x="4504884" y="2792165"/>
        <a:ext cx="1310876" cy="655438"/>
      </dsp:txXfrm>
    </dsp:sp>
    <dsp:sp>
      <dsp:nvSpPr>
        <dsp:cNvPr id="8" name="矩形 7"/>
        <dsp:cNvSpPr/>
      </dsp:nvSpPr>
      <dsp:spPr bwMode="white">
        <a:xfrm>
          <a:off x="4504884" y="3722887"/>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修改文章</a:t>
          </a:r>
          <a:r>
            <a:rPr lang="en-US" altLang="zh-CN"/>
            <a:t>/</a:t>
          </a:r>
          <a:r>
            <a:rPr lang="zh-CN" altLang="en-US"/>
            <a:t>报告</a:t>
          </a:r>
        </a:p>
      </dsp:txBody>
      <dsp:txXfrm>
        <a:off x="4504884" y="3722887"/>
        <a:ext cx="1310876" cy="655438"/>
      </dsp:txXfrm>
    </dsp:sp>
    <dsp:sp>
      <dsp:nvSpPr>
        <dsp:cNvPr id="9" name="矩形 8"/>
        <dsp:cNvSpPr/>
      </dsp:nvSpPr>
      <dsp:spPr bwMode="white">
        <a:xfrm>
          <a:off x="5763325" y="930722"/>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系统模板管理</a:t>
          </a:r>
        </a:p>
      </dsp:txBody>
      <dsp:txXfrm>
        <a:off x="5763325" y="930722"/>
        <a:ext cx="1310876" cy="655438"/>
      </dsp:txXfrm>
    </dsp:sp>
    <dsp:sp>
      <dsp:nvSpPr>
        <dsp:cNvPr id="12" name="矩形 11"/>
        <dsp:cNvSpPr/>
      </dsp:nvSpPr>
      <dsp:spPr bwMode="white">
        <a:xfrm>
          <a:off x="6091044" y="1861444"/>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添加图表模板</a:t>
          </a:r>
        </a:p>
      </dsp:txBody>
      <dsp:txXfrm>
        <a:off x="6091044" y="1861444"/>
        <a:ext cx="1310876" cy="655438"/>
      </dsp:txXfrm>
    </dsp:sp>
    <dsp:sp>
      <dsp:nvSpPr>
        <dsp:cNvPr id="7" name="矩形 6"/>
        <dsp:cNvSpPr/>
      </dsp:nvSpPr>
      <dsp:spPr bwMode="white">
        <a:xfrm>
          <a:off x="6091044" y="2792165"/>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修改图表模板</a:t>
          </a:r>
        </a:p>
      </dsp:txBody>
      <dsp:txXfrm>
        <a:off x="6091044" y="2792165"/>
        <a:ext cx="1310876" cy="655438"/>
      </dsp:txXfrm>
    </dsp:sp>
    <dsp:sp>
      <dsp:nvSpPr>
        <dsp:cNvPr id="13" name="矩形 12"/>
        <dsp:cNvSpPr/>
      </dsp:nvSpPr>
      <dsp:spPr bwMode="white">
        <a:xfrm>
          <a:off x="6091044" y="3722887"/>
          <a:ext cx="1310876" cy="655438"/>
        </a:xfrm>
        <a:prstGeom prst="rect">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a:pPr lvl="0" algn="ctr">
            <a:lnSpc>
              <a:spcPct val="100000"/>
            </a:lnSpc>
            <a:spcBef>
              <a:spcPct val="0"/>
            </a:spcBef>
            <a:spcAft>
              <a:spcPct val="35000"/>
            </a:spcAft>
          </a:pPr>
          <a:r>
            <a:rPr lang="zh-CN" altLang="en-US"/>
            <a:t>删除图表模板</a:t>
          </a:r>
        </a:p>
      </dsp:txBody>
      <dsp:txXfrm>
        <a:off x="6091044" y="3722887"/>
        <a:ext cx="1310876" cy="655438"/>
      </dsp:txXfrm>
    </dsp:sp>
    <dsp:sp>
      <dsp:nvSpPr>
        <dsp:cNvPr id="14" name="矩形 13" hidden="1"/>
        <dsp:cNvSpPr/>
      </dsp:nvSpPr>
      <dsp:spPr bwMode="white">
        <a:xfrm>
          <a:off x="3384085" y="0"/>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3384085" y="0"/>
        <a:ext cx="262175" cy="655438"/>
      </dsp:txXfrm>
    </dsp:sp>
    <dsp:sp>
      <dsp:nvSpPr>
        <dsp:cNvPr id="16" name="矩形 15" hidden="1"/>
        <dsp:cNvSpPr/>
      </dsp:nvSpPr>
      <dsp:spPr bwMode="white">
        <a:xfrm>
          <a:off x="1004846" y="930722"/>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1004846" y="930722"/>
        <a:ext cx="262175" cy="655438"/>
      </dsp:txXfrm>
    </dsp:sp>
    <dsp:sp>
      <dsp:nvSpPr>
        <dsp:cNvPr id="18" name="矩形 17" hidden="1"/>
        <dsp:cNvSpPr/>
      </dsp:nvSpPr>
      <dsp:spPr bwMode="white">
        <a:xfrm>
          <a:off x="2591005" y="930722"/>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2591005" y="930722"/>
        <a:ext cx="262175" cy="655438"/>
      </dsp:txXfrm>
    </dsp:sp>
    <dsp:sp>
      <dsp:nvSpPr>
        <dsp:cNvPr id="20" name="矩形 19" hidden="1"/>
        <dsp:cNvSpPr/>
      </dsp:nvSpPr>
      <dsp:spPr bwMode="white">
        <a:xfrm>
          <a:off x="4177165" y="930722"/>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4177165" y="930722"/>
        <a:ext cx="262175" cy="655438"/>
      </dsp:txXfrm>
    </dsp:sp>
    <dsp:sp>
      <dsp:nvSpPr>
        <dsp:cNvPr id="22" name="矩形 21" hidden="1"/>
        <dsp:cNvSpPr/>
      </dsp:nvSpPr>
      <dsp:spPr bwMode="white">
        <a:xfrm>
          <a:off x="4504884" y="1861444"/>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4504884" y="1861444"/>
        <a:ext cx="262175" cy="655438"/>
      </dsp:txXfrm>
    </dsp:sp>
    <dsp:sp>
      <dsp:nvSpPr>
        <dsp:cNvPr id="24" name="矩形 23" hidden="1"/>
        <dsp:cNvSpPr/>
      </dsp:nvSpPr>
      <dsp:spPr bwMode="white">
        <a:xfrm>
          <a:off x="4504884" y="2792165"/>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4504884" y="2792165"/>
        <a:ext cx="262175" cy="655438"/>
      </dsp:txXfrm>
    </dsp:sp>
    <dsp:sp>
      <dsp:nvSpPr>
        <dsp:cNvPr id="26" name="矩形 25" hidden="1"/>
        <dsp:cNvSpPr/>
      </dsp:nvSpPr>
      <dsp:spPr bwMode="white">
        <a:xfrm>
          <a:off x="4504884" y="3722887"/>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4504884" y="3722887"/>
        <a:ext cx="262175" cy="655438"/>
      </dsp:txXfrm>
    </dsp:sp>
    <dsp:sp>
      <dsp:nvSpPr>
        <dsp:cNvPr id="28" name="矩形 27" hidden="1"/>
        <dsp:cNvSpPr/>
      </dsp:nvSpPr>
      <dsp:spPr bwMode="white">
        <a:xfrm>
          <a:off x="5763325" y="930722"/>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5763325" y="930722"/>
        <a:ext cx="262175" cy="655438"/>
      </dsp:txXfrm>
    </dsp:sp>
    <dsp:sp>
      <dsp:nvSpPr>
        <dsp:cNvPr id="30" name="矩形 29" hidden="1"/>
        <dsp:cNvSpPr/>
      </dsp:nvSpPr>
      <dsp:spPr bwMode="white">
        <a:xfrm>
          <a:off x="6091044" y="1861444"/>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6091044" y="1861444"/>
        <a:ext cx="262175" cy="655438"/>
      </dsp:txXfrm>
    </dsp:sp>
    <dsp:sp>
      <dsp:nvSpPr>
        <dsp:cNvPr id="32" name="矩形 31" hidden="1"/>
        <dsp:cNvSpPr/>
      </dsp:nvSpPr>
      <dsp:spPr bwMode="white">
        <a:xfrm>
          <a:off x="6091044" y="2792165"/>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6091044" y="2792165"/>
        <a:ext cx="262175" cy="655438"/>
      </dsp:txXfrm>
    </dsp:sp>
    <dsp:sp>
      <dsp:nvSpPr>
        <dsp:cNvPr id="34" name="矩形 33" hidden="1"/>
        <dsp:cNvSpPr/>
      </dsp:nvSpPr>
      <dsp:spPr bwMode="white">
        <a:xfrm>
          <a:off x="6091044" y="3722887"/>
          <a:ext cx="262175" cy="655438"/>
        </a:xfrm>
        <a:prstGeom prst="rect">
          <a:avLst/>
        </a:prstGeom>
      </dsp:spPr>
      <dsp:style>
        <a:lnRef idx="2">
          <a:schemeClr val="lt1"/>
        </a:lnRef>
        <a:fillRef idx="1">
          <a:schemeClr val="accent1"/>
        </a:fillRef>
        <a:effectRef idx="0">
          <a:scrgbClr r="0" g="0" b="0"/>
        </a:effectRef>
        <a:fontRef idx="minor">
          <a:schemeClr val="lt1"/>
        </a:fontRef>
      </dsp:style>
      <dsp:txBody>
        <a:bodyPr lIns="142240" tIns="142240" rIns="142240" bIns="142240"/>
        <a:lstStyle>
          <a:lvl2pPr marL="114300" indent="-114300">
            <a:defRPr sz="1500"/>
          </a:lvl2pPr>
          <a:lvl3pPr marL="228600" indent="-114300">
            <a:defRPr sz="1500"/>
          </a:lvl3pPr>
          <a:lvl4pPr marL="342900" indent="-114300">
            <a:defRPr sz="1500"/>
          </a:lvl4pPr>
          <a:lvl5pPr marL="457200" indent="-114300">
            <a:defRPr sz="1500"/>
          </a:lvl5pPr>
          <a:lvl6pPr marL="571500" indent="-114300">
            <a:defRPr sz="1500"/>
          </a:lvl6pPr>
          <a:lvl7pPr marL="685800" indent="-114300">
            <a:defRPr sz="1500"/>
          </a:lvl7pPr>
          <a:lvl8pPr marL="800100" indent="-114300">
            <a:defRPr sz="1500"/>
          </a:lvl8pPr>
          <a:lvl9pPr marL="914400" indent="-114300">
            <a:defRPr sz="1500"/>
          </a:lvl9pPr>
        </a:lstStyle>
        <a:p/>
      </dsp:txBody>
      <dsp:txXfrm>
        <a:off x="6091044" y="3722887"/>
        <a:ext cx="262175" cy="65543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2">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1143000" y="685800"/>
            <a:ext cx="4572000" cy="3429000"/>
          </a:xfrm>
          <a:prstGeom prst="rect">
            <a:avLst/>
          </a:prstGeom>
        </p:spPr>
        <p:txBody>
          <a:bodyPr/>
          <a:lstStyle/>
          <a:p/>
        </p:txBody>
      </p:sp>
      <p:sp>
        <p:nvSpPr>
          <p:cNvPr id="99" name="Shape 9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Shape 12"/>
          <p:cNvSpPr>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91" name="Shape 91"/>
          <p:cNvSpPr>
            <a:spLocks noGrp="1"/>
          </p:cNvSpPr>
          <p:nvPr>
            <p:ph type="body" idx="1" hasCustomPrompt="1"/>
          </p:nvPr>
        </p:nvSpPr>
        <p:spPr>
          <a:xfrm>
            <a:off x="838200" y="365125"/>
            <a:ext cx="105156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2" name="Shape 92"/>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Shape 20"/>
          <p:cNvSpPr>
            <a:spLocks noGrp="1"/>
          </p:cNvSpPr>
          <p:nvPr>
            <p:ph type="title" hasCustomPrompt="1"/>
          </p:nvPr>
        </p:nvSpPr>
        <p:spPr>
          <a:prstGeom prst="rect">
            <a:avLst/>
          </a:prstGeom>
        </p:spPr>
        <p:txBody>
          <a:bodyPr/>
          <a:lstStyle/>
          <a:p>
            <a:r>
              <a:t>标题文本</a:t>
            </a:r>
          </a:p>
        </p:txBody>
      </p:sp>
      <p:sp>
        <p:nvSpPr>
          <p:cNvPr id="21" name="Shape 21"/>
          <p:cNvSpPr>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Shape 22"/>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Shape 29"/>
          <p:cNvSpPr>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Shape 30"/>
          <p:cNvSpPr>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Shape 31"/>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Shape 38"/>
          <p:cNvSpPr>
            <a:spLocks noGrp="1"/>
          </p:cNvSpPr>
          <p:nvPr>
            <p:ph type="title" hasCustomPrompt="1"/>
          </p:nvPr>
        </p:nvSpPr>
        <p:spPr>
          <a:prstGeom prst="rect">
            <a:avLst/>
          </a:prstGeom>
        </p:spPr>
        <p:txBody>
          <a:bodyPr/>
          <a:lstStyle/>
          <a:p>
            <a:r>
              <a:t>标题文本</a:t>
            </a:r>
          </a:p>
        </p:txBody>
      </p:sp>
      <p:sp>
        <p:nvSpPr>
          <p:cNvPr id="39" name="Shape 39"/>
          <p:cNvSpPr>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Shape 40"/>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Shape 47"/>
          <p:cNvSpPr>
            <a:spLocks noGrp="1"/>
          </p:cNvSpPr>
          <p:nvPr>
            <p:ph type="title" hasCustomPrompt="1"/>
          </p:nvPr>
        </p:nvSpPr>
        <p:spPr>
          <a:xfrm>
            <a:off x="839787" y="365125"/>
            <a:ext cx="10515601" cy="1325563"/>
          </a:xfrm>
          <a:prstGeom prst="rect">
            <a:avLst/>
          </a:prstGeom>
        </p:spPr>
        <p:txBody>
          <a:bodyPr/>
          <a:lstStyle/>
          <a:p>
            <a:r>
              <a:t>标题文本</a:t>
            </a:r>
          </a:p>
        </p:txBody>
      </p:sp>
      <p:sp>
        <p:nvSpPr>
          <p:cNvPr id="48" name="Shape 48"/>
          <p:cNvSpPr>
            <a:spLocks noGrp="1"/>
          </p:cNvSpPr>
          <p:nvPr>
            <p:ph type="body" sz="quarter" idx="1" hasCustomPrompt="1"/>
          </p:nvPr>
        </p:nvSpPr>
        <p:spPr>
          <a:xfrm>
            <a:off x="1186773" y="1778437"/>
            <a:ext cx="4873575" cy="823913"/>
          </a:xfrm>
          <a:prstGeom prst="rect">
            <a:avLst/>
          </a:prstGeom>
        </p:spPr>
        <p:txBody>
          <a:bodyPr anchor="ct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正文级别 1</a:t>
            </a:r>
          </a:p>
          <a:p>
            <a:pPr lvl="1"/>
            <a:r>
              <a:t>正文级别 2</a:t>
            </a:r>
          </a:p>
          <a:p>
            <a:pPr lvl="2"/>
            <a:r>
              <a:t>正文级别 3</a:t>
            </a:r>
          </a:p>
          <a:p>
            <a:pPr lvl="3"/>
            <a:r>
              <a:t>正文级别 4</a:t>
            </a:r>
          </a:p>
          <a:p>
            <a:pPr lvl="4"/>
            <a:r>
              <a:t>正文级别 5</a:t>
            </a:r>
          </a:p>
        </p:txBody>
      </p:sp>
      <p:sp>
        <p:nvSpPr>
          <p:cNvPr id="49" name="Shape 49"/>
          <p:cNvSpPr>
            <a:spLocks noGrp="1"/>
          </p:cNvSpPr>
          <p:nvPr>
            <p:ph type="body" sz="quarter" idx="13"/>
          </p:nvPr>
        </p:nvSpPr>
        <p:spPr>
          <a:xfrm>
            <a:off x="6256937" y="1778437"/>
            <a:ext cx="4897577" cy="823913"/>
          </a:xfrm>
          <a:prstGeom prst="rect">
            <a:avLst/>
          </a:prstGeom>
        </p:spPr>
        <p:txBody>
          <a:bodyPr anchor="ctr"/>
          <a:lstStyle/>
          <a:p>
            <a:pPr marL="0" indent="0">
              <a:buSzTx/>
              <a:buFontTx/>
              <a:buNone/>
            </a:pPr>
          </a:p>
        </p:txBody>
      </p:sp>
      <p:sp>
        <p:nvSpPr>
          <p:cNvPr id="50" name="Shape 50"/>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Shape 57"/>
          <p:cNvSpPr>
            <a:spLocks noGrp="1"/>
          </p:cNvSpPr>
          <p:nvPr>
            <p:ph type="title" hasCustomPrompt="1"/>
          </p:nvPr>
        </p:nvSpPr>
        <p:spPr>
          <a:prstGeom prst="rect">
            <a:avLst/>
          </a:prstGeom>
        </p:spPr>
        <p:txBody>
          <a:bodyPr/>
          <a:lstStyle/>
          <a:p>
            <a:r>
              <a:t>标题文本</a:t>
            </a:r>
          </a:p>
        </p:txBody>
      </p:sp>
      <p:sp>
        <p:nvSpPr>
          <p:cNvPr id="58" name="Shape 58"/>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72" name="Shape 72"/>
          <p:cNvSpPr>
            <a:spLocks noGrp="1"/>
          </p:cNvSpPr>
          <p:nvPr>
            <p:ph type="title" hasCustomPrompt="1"/>
          </p:nvPr>
        </p:nvSpPr>
        <p:spPr>
          <a:xfrm>
            <a:off x="839787" y="457200"/>
            <a:ext cx="4165350" cy="1600200"/>
          </a:xfrm>
          <a:prstGeom prst="rect">
            <a:avLst/>
          </a:prstGeom>
        </p:spPr>
        <p:txBody>
          <a:bodyPr anchor="b"/>
          <a:lstStyle>
            <a:lvl1pPr>
              <a:defRPr sz="3200"/>
            </a:lvl1pPr>
          </a:lstStyle>
          <a:p>
            <a:r>
              <a:t>标题文本</a:t>
            </a:r>
          </a:p>
        </p:txBody>
      </p:sp>
      <p:sp>
        <p:nvSpPr>
          <p:cNvPr id="73" name="Shape 73"/>
          <p:cNvSpPr>
            <a:spLocks noGrp="1"/>
          </p:cNvSpPr>
          <p:nvPr>
            <p:ph type="pic" sz="half" idx="13"/>
          </p:nvPr>
        </p:nvSpPr>
        <p:spPr>
          <a:xfrm>
            <a:off x="5183187" y="457201"/>
            <a:ext cx="6172201" cy="5403851"/>
          </a:xfrm>
          <a:prstGeom prst="rect">
            <a:avLst/>
          </a:prstGeom>
        </p:spPr>
        <p:txBody>
          <a:bodyPr lIns="91439" rIns="91439">
            <a:noAutofit/>
          </a:bodyPr>
          <a:lstStyle/>
          <a:p/>
        </p:txBody>
      </p:sp>
      <p:sp>
        <p:nvSpPr>
          <p:cNvPr id="74" name="Shape 74"/>
          <p:cNvSpPr>
            <a:spLocks noGrp="1"/>
          </p:cNvSpPr>
          <p:nvPr>
            <p:ph type="body" sz="quarter" idx="1" hasCustomPrompt="1"/>
          </p:nvPr>
        </p:nvSpPr>
        <p:spPr>
          <a:xfrm>
            <a:off x="839787" y="2057400"/>
            <a:ext cx="4165350" cy="3811588"/>
          </a:xfrm>
          <a:prstGeom prst="rect">
            <a:avLst/>
          </a:prstGeom>
        </p:spPr>
        <p:txBody>
          <a:bodyPr/>
          <a:lstStyle>
            <a:lvl1pPr marL="0" indent="0">
              <a:buSzTx/>
              <a:buFontTx/>
              <a:buNone/>
              <a:defRPr sz="2000"/>
            </a:lvl1pPr>
            <a:lvl2pPr marL="0" indent="457200">
              <a:buSzTx/>
              <a:buFontTx/>
              <a:buNone/>
              <a:defRPr sz="2000"/>
            </a:lvl2pPr>
            <a:lvl3pPr marL="0" indent="914400">
              <a:buSzTx/>
              <a:buFontTx/>
              <a:buNone/>
              <a:defRPr sz="2000"/>
            </a:lvl3pPr>
            <a:lvl4pPr marL="0" indent="1371600">
              <a:buSzTx/>
              <a:buFontTx/>
              <a:buNone/>
              <a:defRPr sz="2000"/>
            </a:lvl4pPr>
            <a:lvl5pPr marL="0" indent="1828800">
              <a:buSzTx/>
              <a:buFontTx/>
              <a:buNone/>
              <a:defRPr sz="2000"/>
            </a:lvl5pPr>
          </a:lstStyle>
          <a:p>
            <a:r>
              <a:t>正文级别 1</a:t>
            </a:r>
          </a:p>
          <a:p>
            <a:pPr lvl="1"/>
            <a:r>
              <a:t>正文级别 2</a:t>
            </a:r>
          </a:p>
          <a:p>
            <a:pPr lvl="2"/>
            <a:r>
              <a:t>正文级别 3</a:t>
            </a:r>
          </a:p>
          <a:p>
            <a:pPr lvl="3"/>
            <a:r>
              <a:t>正文级别 4</a:t>
            </a:r>
          </a:p>
          <a:p>
            <a:pPr lvl="4"/>
            <a:r>
              <a:t>正文级别 5</a:t>
            </a:r>
          </a:p>
        </p:txBody>
      </p:sp>
      <p:sp>
        <p:nvSpPr>
          <p:cNvPr id="75" name="Shape 75"/>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竖版">
    <p:spTree>
      <p:nvGrpSpPr>
        <p:cNvPr id="1" name=""/>
        <p:cNvGrpSpPr/>
        <p:nvPr/>
      </p:nvGrpSpPr>
      <p:grpSpPr>
        <a:xfrm>
          <a:off x="0" y="0"/>
          <a:ext cx="0" cy="0"/>
          <a:chOff x="0" y="0"/>
          <a:chExt cx="0" cy="0"/>
        </a:xfrm>
      </p:grpSpPr>
      <p:sp>
        <p:nvSpPr>
          <p:cNvPr id="82" name="Shape 82"/>
          <p:cNvSpPr>
            <a:spLocks noGrp="1"/>
          </p:cNvSpPr>
          <p:nvPr>
            <p:ph type="title" hasCustomPrompt="1"/>
          </p:nvPr>
        </p:nvSpPr>
        <p:spPr>
          <a:xfrm>
            <a:off x="8724900" y="365125"/>
            <a:ext cx="2628900" cy="5811838"/>
          </a:xfrm>
          <a:prstGeom prst="rect">
            <a:avLst/>
          </a:prstGeom>
        </p:spPr>
        <p:txBody>
          <a:bodyPr/>
          <a:lstStyle/>
          <a:p>
            <a:r>
              <a:t>标题文本</a:t>
            </a:r>
          </a:p>
        </p:txBody>
      </p:sp>
      <p:sp>
        <p:nvSpPr>
          <p:cNvPr id="83" name="Shape 83"/>
          <p:cNvSpPr>
            <a:spLocks noGrp="1"/>
          </p:cNvSpPr>
          <p:nvPr>
            <p:ph type="body" idx="1" hasCustomPrompt="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4" name="Shape 84"/>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Shape 3"/>
          <p:cNvSpPr>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filmboard.cn/" TargetMode="Externa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0.emf"/><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1.jpeg" descr="QQ截图20161018150730.jpg"/>
          <p:cNvPicPr>
            <a:picLocks noChangeAspect="1"/>
          </p:cNvPicPr>
          <p:nvPr/>
        </p:nvPicPr>
        <p:blipFill>
          <a:blip r:embed="rId1"/>
          <a:srcRect l="14708" t="21726" r="14007" b="6487"/>
          <a:stretch>
            <a:fillRect/>
          </a:stretch>
        </p:blipFill>
        <p:spPr>
          <a:xfrm>
            <a:off x="-18016" y="0"/>
            <a:ext cx="12240681" cy="6885385"/>
          </a:xfrm>
          <a:prstGeom prst="rect">
            <a:avLst/>
          </a:prstGeom>
          <a:ln w="12700">
            <a:miter lim="400000"/>
            <a:headEnd/>
            <a:tailEnd/>
          </a:ln>
        </p:spPr>
      </p:pic>
      <p:sp>
        <p:nvSpPr>
          <p:cNvPr id="102" name="Shape 102"/>
          <p:cNvSpPr/>
          <p:nvPr/>
        </p:nvSpPr>
        <p:spPr>
          <a:xfrm>
            <a:off x="90767" y="2662959"/>
            <a:ext cx="12260603" cy="1336041"/>
          </a:xfrm>
          <a:prstGeom prst="rect">
            <a:avLst/>
          </a:prstGeom>
          <a:ln w="12700">
            <a:miter lim="400000"/>
          </a:ln>
        </p:spPr>
        <p:txBody>
          <a:bodyPr lIns="45719" rIns="45719">
            <a:spAutoFit/>
          </a:bodyPr>
          <a:lstStyle/>
          <a:p>
            <a:pPr algn="ctr">
              <a:defRPr sz="4800">
                <a:latin typeface="Calibri Light" panose="020F0302020204030204"/>
                <a:ea typeface="Calibri Light" panose="020F0302020204030204"/>
                <a:cs typeface="Calibri Light" panose="020F0302020204030204"/>
                <a:sym typeface="Calibri Light" panose="020F0302020204030204"/>
              </a:defRPr>
            </a:pPr>
            <a:r>
              <a:rPr b="1"/>
              <a:t>影视数据可视化</a:t>
            </a:r>
            <a:endParaRPr b="1"/>
          </a:p>
          <a:p>
            <a:pPr algn="ctr">
              <a:defRPr sz="2600" i="1">
                <a:latin typeface="Calibri Light" panose="020F0302020204030204"/>
                <a:ea typeface="Calibri Light" panose="020F0302020204030204"/>
                <a:cs typeface="Calibri Light" panose="020F0302020204030204"/>
                <a:sym typeface="Calibri Light" panose="020F0302020204030204"/>
              </a:defRPr>
            </a:pPr>
            <a:r>
              <a:t>Data Visualization on Movies</a:t>
            </a:r>
          </a:p>
        </p:txBody>
      </p:sp>
      <p:sp>
        <p:nvSpPr>
          <p:cNvPr id="2" name="文本框 1"/>
          <p:cNvSpPr txBox="1"/>
          <p:nvPr/>
        </p:nvSpPr>
        <p:spPr>
          <a:xfrm>
            <a:off x="4638040" y="4001135"/>
            <a:ext cx="3114040" cy="397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rPr>
              <a:t>指导老师</a:t>
            </a:r>
            <a:r>
              <a:rPr kumimoji="0" lang="en-US" altLang="zh-CN" sz="2000" b="1"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20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郭燕老师</a:t>
            </a:r>
            <a:endParaRPr kumimoji="0" lang="zh-CN" altLang="en-US" sz="20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
        <p:nvSpPr>
          <p:cNvPr id="3" name="文本框 2"/>
          <p:cNvSpPr txBox="1"/>
          <p:nvPr/>
        </p:nvSpPr>
        <p:spPr>
          <a:xfrm>
            <a:off x="4965700" y="4475480"/>
            <a:ext cx="2510155" cy="3670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制作人</a:t>
            </a:r>
            <a:r>
              <a:rPr kumimoji="0" lang="en-US" altLang="zh-CN" sz="1800" b="1"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8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王艳</a:t>
            </a:r>
            <a:endParaRPr kumimoji="0" lang="zh-CN" altLang="en-US" sz="18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p:transition spd="med" advTm="112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2">
                                            <p:txEl>
                                              <p:pRg st="0" end="0"/>
                                            </p:txEl>
                                          </p:spTgt>
                                        </p:tgtEl>
                                        <p:attrNameLst>
                                          <p:attrName>style.visibility</p:attrName>
                                        </p:attrNameLst>
                                      </p:cBhvr>
                                      <p:to>
                                        <p:strVal val="visible"/>
                                      </p:to>
                                    </p:set>
                                    <p:anim calcmode="lin" valueType="num">
                                      <p:cBhvr additive="base">
                                        <p:cTn id="13" dur="500"/>
                                        <p:tgtEl>
                                          <p:spTgt spid="102">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02">
                                            <p:txEl>
                                              <p:pRg st="0" end="0"/>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102">
                                            <p:txEl>
                                              <p:pRg st="1" end="1"/>
                                            </p:txEl>
                                          </p:spTgt>
                                        </p:tgtEl>
                                        <p:attrNameLst>
                                          <p:attrName>style.visibility</p:attrName>
                                        </p:attrNameLst>
                                      </p:cBhvr>
                                      <p:to>
                                        <p:strVal val="visible"/>
                                      </p:to>
                                    </p:set>
                                    <p:anim calcmode="lin" valueType="num">
                                      <p:cBhvr additive="base">
                                        <p:cTn id="17" dur="500"/>
                                        <p:tgtEl>
                                          <p:spTgt spid="102">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 calcmode="lin" valueType="num">
                                      <p:cBhvr additive="base">
                                        <p:cTn id="2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24131" y="-13971"/>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71" name="Shape 171"/>
          <p:cNvSpPr/>
          <p:nvPr/>
        </p:nvSpPr>
        <p:spPr>
          <a:xfrm>
            <a:off x="18015"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72" name="Shape 172"/>
          <p:cNvSpPr/>
          <p:nvPr/>
        </p:nvSpPr>
        <p:spPr>
          <a:xfrm>
            <a:off x="4199451" y="986651"/>
            <a:ext cx="3925188" cy="518160"/>
          </a:xfrm>
          <a:prstGeom prst="rect">
            <a:avLst/>
          </a:prstGeom>
          <a:ln w="12700">
            <a:miter lim="400000"/>
          </a:ln>
        </p:spPr>
        <p:txBody>
          <a:bodyPr lIns="45719" rIns="45719">
            <a:spAutoFit/>
          </a:bodyPr>
          <a:lstStyle>
            <a:lvl1pPr algn="ctr">
              <a:defRPr sz="2800" b="1">
                <a:solidFill>
                  <a:srgbClr val="595959"/>
                </a:solidFill>
              </a:defRPr>
            </a:lvl1pPr>
          </a:lstStyle>
          <a:p>
            <a:r>
              <a:rPr lang="zh-CN">
                <a:ea typeface="宋体" panose="02010600030101010101" pitchFamily="2" charset="-122"/>
              </a:rPr>
              <a:t>版本迭代历史</a:t>
            </a:r>
            <a:endParaRPr lang="zh-CN">
              <a:ea typeface="宋体" panose="02010600030101010101" pitchFamily="2" charset="-122"/>
            </a:endParaRPr>
          </a:p>
        </p:txBody>
      </p:sp>
      <p:sp>
        <p:nvSpPr>
          <p:cNvPr id="173" name="Shape 173"/>
          <p:cNvSpPr/>
          <p:nvPr/>
        </p:nvSpPr>
        <p:spPr>
          <a:xfrm>
            <a:off x="8106987" y="756496"/>
            <a:ext cx="612524" cy="1"/>
          </a:xfrm>
          <a:prstGeom prst="line">
            <a:avLst/>
          </a:prstGeom>
          <a:ln w="12700">
            <a:solidFill>
              <a:srgbClr val="000000"/>
            </a:solidFill>
            <a:miter/>
          </a:ln>
        </p:spPr>
        <p:txBody>
          <a:bodyPr lIns="45719" rIns="45719"/>
          <a:lstStyle/>
          <a:p/>
        </p:txBody>
      </p:sp>
      <p:sp>
        <p:nvSpPr>
          <p:cNvPr id="220" name="Shape 220"/>
          <p:cNvSpPr/>
          <p:nvPr/>
        </p:nvSpPr>
        <p:spPr>
          <a:xfrm>
            <a:off x="3563691" y="756496"/>
            <a:ext cx="612523" cy="1"/>
          </a:xfrm>
          <a:prstGeom prst="line">
            <a:avLst/>
          </a:prstGeom>
          <a:ln w="12700">
            <a:solidFill>
              <a:srgbClr val="000000"/>
            </a:solidFill>
            <a:miter/>
          </a:ln>
        </p:spPr>
        <p:txBody>
          <a:bodyPr lIns="45719" rIns="45719"/>
          <a:lstStyle/>
          <a:p/>
        </p:txBody>
      </p:sp>
      <p:sp>
        <p:nvSpPr>
          <p:cNvPr id="3" name="Shape 172"/>
          <p:cNvSpPr/>
          <p:nvPr/>
        </p:nvSpPr>
        <p:spPr>
          <a:xfrm>
            <a:off x="8018341" y="982841"/>
            <a:ext cx="3925188" cy="521970"/>
          </a:xfrm>
          <a:prstGeom prst="rect">
            <a:avLst/>
          </a:prstGeom>
          <a:ln w="12700">
            <a:miter lim="400000"/>
          </a:ln>
        </p:spPr>
        <p:txBody>
          <a:bodyPr lIns="45719" rIns="45719">
            <a:spAutoFit/>
          </a:bodyPr>
          <a:lstStyle>
            <a:lvl1pPr algn="ctr">
              <a:defRPr sz="2800" b="1">
                <a:solidFill>
                  <a:srgbClr val="595959"/>
                </a:solidFill>
              </a:defRPr>
            </a:lvl1pPr>
          </a:lstStyle>
          <a:p>
            <a:r>
              <a:rPr lang="en-US" altLang="zh-CN">
                <a:ea typeface="宋体" panose="02010600030101010101" pitchFamily="2" charset="-122"/>
              </a:rPr>
              <a:t>v2 </a:t>
            </a:r>
            <a:r>
              <a:rPr lang="zh-CN" altLang="en-US">
                <a:ea typeface="宋体" panose="02010600030101010101" pitchFamily="2" charset="-122"/>
              </a:rPr>
              <a:t>框架</a:t>
            </a:r>
            <a:r>
              <a:rPr lang="en-US" altLang="zh-CN">
                <a:ea typeface="宋体" panose="02010600030101010101" pitchFamily="2" charset="-122"/>
              </a:rPr>
              <a:t>+</a:t>
            </a:r>
            <a:r>
              <a:rPr lang="zh-CN" altLang="en-US">
                <a:ea typeface="宋体" panose="02010600030101010101" pitchFamily="2" charset="-122"/>
              </a:rPr>
              <a:t>榜单</a:t>
            </a:r>
            <a:endParaRPr lang="zh-CN" altLang="en-US">
              <a:ea typeface="宋体" panose="02010600030101010101" pitchFamily="2" charset="-122"/>
            </a:endParaRPr>
          </a:p>
        </p:txBody>
      </p:sp>
      <p:pic>
        <p:nvPicPr>
          <p:cNvPr id="2" name="图片 1" descr="scd-idx"/>
          <p:cNvPicPr>
            <a:picLocks noChangeAspect="1"/>
          </p:cNvPicPr>
          <p:nvPr/>
        </p:nvPicPr>
        <p:blipFill>
          <a:blip r:embed="rId1"/>
          <a:stretch>
            <a:fillRect/>
          </a:stretch>
        </p:blipFill>
        <p:spPr>
          <a:xfrm>
            <a:off x="107315" y="1504950"/>
            <a:ext cx="4069080" cy="4674235"/>
          </a:xfrm>
          <a:prstGeom prst="rect">
            <a:avLst/>
          </a:prstGeom>
        </p:spPr>
      </p:pic>
      <p:pic>
        <p:nvPicPr>
          <p:cNvPr id="5" name="图片 4" descr="scd-top10"/>
          <p:cNvPicPr>
            <a:picLocks noChangeAspect="1"/>
          </p:cNvPicPr>
          <p:nvPr/>
        </p:nvPicPr>
        <p:blipFill>
          <a:blip r:embed="rId2"/>
          <a:stretch>
            <a:fillRect/>
          </a:stretch>
        </p:blipFill>
        <p:spPr>
          <a:xfrm>
            <a:off x="9873615" y="1504950"/>
            <a:ext cx="2157730" cy="5180965"/>
          </a:xfrm>
          <a:prstGeom prst="rect">
            <a:avLst/>
          </a:prstGeom>
        </p:spPr>
      </p:pic>
      <p:pic>
        <p:nvPicPr>
          <p:cNvPr id="7" name="图片 6" descr="2scd-mv"/>
          <p:cNvPicPr>
            <a:picLocks noChangeAspect="1"/>
          </p:cNvPicPr>
          <p:nvPr/>
        </p:nvPicPr>
        <p:blipFill>
          <a:blip r:embed="rId3"/>
          <a:stretch>
            <a:fillRect/>
          </a:stretch>
        </p:blipFill>
        <p:spPr>
          <a:xfrm>
            <a:off x="4319270" y="1504950"/>
            <a:ext cx="5312410" cy="5156200"/>
          </a:xfrm>
          <a:prstGeom prst="rect">
            <a:avLst/>
          </a:prstGeom>
        </p:spPr>
      </p:pic>
    </p:spTree>
  </p:cSld>
  <p:clrMapOvr>
    <a:masterClrMapping/>
  </p:clrMapOvr>
  <p:transition spd="med" advTm="26641"/>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24131" y="-13971"/>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71" name="Shape 171"/>
          <p:cNvSpPr/>
          <p:nvPr/>
        </p:nvSpPr>
        <p:spPr>
          <a:xfrm>
            <a:off x="18015"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72" name="Shape 172"/>
          <p:cNvSpPr/>
          <p:nvPr/>
        </p:nvSpPr>
        <p:spPr>
          <a:xfrm>
            <a:off x="4199451" y="986651"/>
            <a:ext cx="3925188" cy="521970"/>
          </a:xfrm>
          <a:prstGeom prst="rect">
            <a:avLst/>
          </a:prstGeom>
          <a:ln w="12700">
            <a:miter lim="400000"/>
          </a:ln>
        </p:spPr>
        <p:txBody>
          <a:bodyPr lIns="45719" rIns="45719">
            <a:spAutoFit/>
          </a:bodyPr>
          <a:lstStyle>
            <a:lvl1pPr algn="ctr">
              <a:defRPr sz="2800" b="1">
                <a:solidFill>
                  <a:srgbClr val="595959"/>
                </a:solidFill>
              </a:defRPr>
            </a:lvl1pPr>
          </a:lstStyle>
          <a:p>
            <a:r>
              <a:rPr lang="en-US" altLang="zh-CN">
                <a:ea typeface="宋体" panose="02010600030101010101" pitchFamily="2" charset="-122"/>
                <a:sym typeface="+mn-ea"/>
              </a:rPr>
              <a:t>v3 </a:t>
            </a:r>
            <a:r>
              <a:rPr lang="zh-CN" altLang="en-US">
                <a:ea typeface="宋体" panose="02010600030101010101" pitchFamily="2" charset="-122"/>
                <a:sym typeface="+mn-ea"/>
              </a:rPr>
              <a:t>界面 </a:t>
            </a:r>
            <a:r>
              <a:rPr lang="en-US" altLang="zh-CN">
                <a:ea typeface="宋体" panose="02010600030101010101" pitchFamily="2" charset="-122"/>
                <a:sym typeface="+mn-ea"/>
              </a:rPr>
              <a:t>+ </a:t>
            </a:r>
            <a:r>
              <a:rPr lang="zh-CN" altLang="en-US">
                <a:ea typeface="宋体" panose="02010600030101010101" pitchFamily="2" charset="-122"/>
                <a:sym typeface="+mn-ea"/>
              </a:rPr>
              <a:t>图表</a:t>
            </a:r>
            <a:endParaRPr lang="zh-CN" altLang="en-US">
              <a:ea typeface="宋体" panose="02010600030101010101" pitchFamily="2" charset="-122"/>
            </a:endParaRPr>
          </a:p>
        </p:txBody>
      </p:sp>
      <p:sp>
        <p:nvSpPr>
          <p:cNvPr id="173" name="Shape 173"/>
          <p:cNvSpPr/>
          <p:nvPr/>
        </p:nvSpPr>
        <p:spPr>
          <a:xfrm>
            <a:off x="8106987" y="756496"/>
            <a:ext cx="612524" cy="1"/>
          </a:xfrm>
          <a:prstGeom prst="line">
            <a:avLst/>
          </a:prstGeom>
          <a:ln w="12700">
            <a:solidFill>
              <a:srgbClr val="000000"/>
            </a:solidFill>
            <a:miter/>
          </a:ln>
        </p:spPr>
        <p:txBody>
          <a:bodyPr lIns="45719" rIns="45719"/>
          <a:lstStyle/>
          <a:p/>
        </p:txBody>
      </p:sp>
      <p:sp>
        <p:nvSpPr>
          <p:cNvPr id="220" name="Shape 220"/>
          <p:cNvSpPr/>
          <p:nvPr/>
        </p:nvSpPr>
        <p:spPr>
          <a:xfrm>
            <a:off x="3563691" y="756496"/>
            <a:ext cx="612523" cy="1"/>
          </a:xfrm>
          <a:prstGeom prst="line">
            <a:avLst/>
          </a:prstGeom>
          <a:ln w="12700">
            <a:solidFill>
              <a:srgbClr val="000000"/>
            </a:solidFill>
            <a:miter/>
          </a:ln>
        </p:spPr>
        <p:txBody>
          <a:bodyPr lIns="45719" rIns="45719"/>
          <a:lstStyle/>
          <a:p/>
        </p:txBody>
      </p:sp>
      <p:pic>
        <p:nvPicPr>
          <p:cNvPr id="3" name="图片 2" descr="trd-idx"/>
          <p:cNvPicPr>
            <a:picLocks noChangeAspect="1"/>
          </p:cNvPicPr>
          <p:nvPr/>
        </p:nvPicPr>
        <p:blipFill>
          <a:blip r:embed="rId1"/>
          <a:stretch>
            <a:fillRect/>
          </a:stretch>
        </p:blipFill>
        <p:spPr>
          <a:xfrm>
            <a:off x="2624455" y="1648460"/>
            <a:ext cx="1647190" cy="4972050"/>
          </a:xfrm>
          <a:prstGeom prst="rect">
            <a:avLst/>
          </a:prstGeom>
        </p:spPr>
      </p:pic>
      <p:pic>
        <p:nvPicPr>
          <p:cNvPr id="8" name="图片 7" descr="trd-top10"/>
          <p:cNvPicPr>
            <a:picLocks noChangeAspect="1"/>
          </p:cNvPicPr>
          <p:nvPr/>
        </p:nvPicPr>
        <p:blipFill>
          <a:blip r:embed="rId2"/>
          <a:stretch>
            <a:fillRect/>
          </a:stretch>
        </p:blipFill>
        <p:spPr>
          <a:xfrm flipH="1">
            <a:off x="17780" y="1648460"/>
            <a:ext cx="2490470" cy="2980690"/>
          </a:xfrm>
          <a:prstGeom prst="rect">
            <a:avLst/>
          </a:prstGeom>
        </p:spPr>
      </p:pic>
      <p:sp>
        <p:nvSpPr>
          <p:cNvPr id="10" name="折角形 9"/>
          <p:cNvSpPr/>
          <p:nvPr/>
        </p:nvSpPr>
        <p:spPr>
          <a:xfrm>
            <a:off x="18415" y="1027536"/>
            <a:ext cx="4845050" cy="440479"/>
          </a:xfrm>
          <a:prstGeom prst="foldedCorner">
            <a:avLst/>
          </a:prstGeom>
          <a:solidFill>
            <a:schemeClr val="tx2">
              <a:lumMod val="75000"/>
            </a:schemeClr>
          </a:solidFill>
          <a:ln w="12700" cap="flat">
            <a:solidFill>
              <a:schemeClr val="accent1"/>
            </a:solidFill>
            <a:prstDash val="solid"/>
            <a:miter lim="800000"/>
          </a:ln>
          <a:effectLst>
            <a:reflection blurRad="6350" stA="50000" endA="300" endPos="38500" dist="50800" dir="5400000" sy="-100000" algn="bl" rotWithShape="0"/>
          </a:effectLst>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文本框 10"/>
          <p:cNvSpPr txBox="1"/>
          <p:nvPr/>
        </p:nvSpPr>
        <p:spPr>
          <a:xfrm>
            <a:off x="17780" y="1049020"/>
            <a:ext cx="4846320" cy="397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chemeClr val="bg1"/>
                </a:solidFill>
                <a:effectLst/>
                <a:uFillTx/>
                <a:latin typeface="+mn-lt"/>
                <a:ea typeface="+mn-ea"/>
                <a:cs typeface="+mn-cs"/>
                <a:sym typeface="Calibri" panose="020F0502020204030204"/>
              </a:rPr>
              <a:t>https://github.com/308-USTC/PremierMovie</a:t>
            </a:r>
            <a:endParaRPr kumimoji="0" lang="zh-CN" altLang="en-US" sz="20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16" name="图片 15" descr="3trd-top10-2"/>
          <p:cNvPicPr>
            <a:picLocks noChangeAspect="1"/>
          </p:cNvPicPr>
          <p:nvPr/>
        </p:nvPicPr>
        <p:blipFill>
          <a:blip r:embed="rId3"/>
          <a:stretch>
            <a:fillRect/>
          </a:stretch>
        </p:blipFill>
        <p:spPr>
          <a:xfrm>
            <a:off x="17780" y="4799965"/>
            <a:ext cx="2491105" cy="1848485"/>
          </a:xfrm>
          <a:prstGeom prst="rect">
            <a:avLst/>
          </a:prstGeom>
        </p:spPr>
      </p:pic>
      <p:pic>
        <p:nvPicPr>
          <p:cNvPr id="15" name="图片 14" descr="3trd-mv"/>
          <p:cNvPicPr>
            <a:picLocks noChangeAspect="1"/>
          </p:cNvPicPr>
          <p:nvPr/>
        </p:nvPicPr>
        <p:blipFill>
          <a:blip r:embed="rId4"/>
          <a:stretch>
            <a:fillRect/>
          </a:stretch>
        </p:blipFill>
        <p:spPr>
          <a:xfrm>
            <a:off x="4411980" y="1621790"/>
            <a:ext cx="2661920" cy="4980940"/>
          </a:xfrm>
          <a:prstGeom prst="rect">
            <a:avLst/>
          </a:prstGeom>
        </p:spPr>
      </p:pic>
      <p:pic>
        <p:nvPicPr>
          <p:cNvPr id="17" name="图片 16" descr="3trd-topic"/>
          <p:cNvPicPr>
            <a:picLocks noChangeAspect="1"/>
          </p:cNvPicPr>
          <p:nvPr/>
        </p:nvPicPr>
        <p:blipFill>
          <a:blip r:embed="rId5"/>
          <a:stretch>
            <a:fillRect/>
          </a:stretch>
        </p:blipFill>
        <p:spPr>
          <a:xfrm flipH="1">
            <a:off x="10763885" y="373380"/>
            <a:ext cx="1302385" cy="6275070"/>
          </a:xfrm>
          <a:prstGeom prst="rect">
            <a:avLst/>
          </a:prstGeom>
        </p:spPr>
      </p:pic>
      <p:pic>
        <p:nvPicPr>
          <p:cNvPr id="18" name="图片 17" descr="3trd-repo"/>
          <p:cNvPicPr>
            <a:picLocks noChangeAspect="1"/>
          </p:cNvPicPr>
          <p:nvPr/>
        </p:nvPicPr>
        <p:blipFill>
          <a:blip r:embed="rId6"/>
          <a:stretch>
            <a:fillRect/>
          </a:stretch>
        </p:blipFill>
        <p:spPr>
          <a:xfrm>
            <a:off x="7223760" y="1619250"/>
            <a:ext cx="3390265" cy="5029200"/>
          </a:xfrm>
          <a:prstGeom prst="rect">
            <a:avLst/>
          </a:prstGeom>
        </p:spPr>
      </p:pic>
      <p:sp>
        <p:nvSpPr>
          <p:cNvPr id="19" name="折角形 18"/>
          <p:cNvSpPr/>
          <p:nvPr/>
        </p:nvSpPr>
        <p:spPr>
          <a:xfrm>
            <a:off x="7410450" y="986683"/>
            <a:ext cx="3203575" cy="440903"/>
          </a:xfrm>
          <a:prstGeom prst="foldedCorner">
            <a:avLst/>
          </a:prstGeom>
          <a:solidFill>
            <a:schemeClr val="tx2">
              <a:lumMod val="75000"/>
            </a:schemeClr>
          </a:solidFill>
          <a:ln w="12700" cap="flat">
            <a:solidFill>
              <a:schemeClr val="accent1"/>
            </a:solidFill>
            <a:prstDash val="solid"/>
            <a:miter lim="800000"/>
          </a:ln>
          <a:effectLst>
            <a:reflection blurRad="6350" stA="50000" endA="300" endPos="38500" dist="50800" dir="5400000" sy="-100000" algn="bl" rotWithShape="0"/>
          </a:effectLst>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0" name="文本框 19"/>
          <p:cNvSpPr txBox="1"/>
          <p:nvPr/>
        </p:nvSpPr>
        <p:spPr>
          <a:xfrm>
            <a:off x="7784465" y="1008380"/>
            <a:ext cx="2668905" cy="397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chemeClr val="bg1"/>
                </a:solidFill>
                <a:effectLst/>
                <a:uFillTx/>
                <a:latin typeface="+mn-lt"/>
                <a:ea typeface="+mn-ea"/>
                <a:cs typeface="+mn-cs"/>
                <a:sym typeface="Calibri" panose="020F0502020204030204"/>
                <a:hlinkClick r:id="rId7"/>
              </a:rPr>
              <a:t>http://filmboard.cn/</a:t>
            </a:r>
            <a:endParaRPr kumimoji="0" lang="zh-CN" altLang="en-US" sz="2000" b="0" i="0" u="none" strike="noStrike" cap="none" spc="0" normalizeH="0" baseline="0" dirty="0">
              <a:ln>
                <a:noFill/>
              </a:ln>
              <a:solidFill>
                <a:schemeClr val="bg1"/>
              </a:solidFill>
              <a:effectLst/>
              <a:uFillTx/>
              <a:latin typeface="+mn-lt"/>
              <a:ea typeface="+mn-ea"/>
              <a:cs typeface="+mn-cs"/>
              <a:sym typeface="Calibri" panose="020F0502020204030204"/>
            </a:endParaRPr>
          </a:p>
        </p:txBody>
      </p:sp>
    </p:spTree>
  </p:cSld>
  <p:clrMapOvr>
    <a:masterClrMapping/>
  </p:clrMapOvr>
  <p:transition spd="med" advTm="78000"/>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4"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grpId="4"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4"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80">
                                          <p:stCondLst>
                                            <p:cond delay="0"/>
                                          </p:stCondLst>
                                        </p:cTn>
                                        <p:tgtEl>
                                          <p:spTgt spid="20"/>
                                        </p:tgtEl>
                                      </p:cBhvr>
                                    </p:animEffect>
                                    <p:anim calcmode="lin" valueType="num">
                                      <p:cBhvr>
                                        <p:cTn id="4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47" dur="26">
                                          <p:stCondLst>
                                            <p:cond delay="650"/>
                                          </p:stCondLst>
                                        </p:cTn>
                                        <p:tgtEl>
                                          <p:spTgt spid="20"/>
                                        </p:tgtEl>
                                      </p:cBhvr>
                                      <p:to x="100000" y="60000"/>
                                    </p:animScale>
                                    <p:animScale>
                                      <p:cBhvr>
                                        <p:cTn id="48" dur="166" decel="50000">
                                          <p:stCondLst>
                                            <p:cond delay="676"/>
                                          </p:stCondLst>
                                        </p:cTn>
                                        <p:tgtEl>
                                          <p:spTgt spid="20"/>
                                        </p:tgtEl>
                                      </p:cBhvr>
                                      <p:to x="100000" y="100000"/>
                                    </p:animScale>
                                    <p:animScale>
                                      <p:cBhvr>
                                        <p:cTn id="49" dur="26">
                                          <p:stCondLst>
                                            <p:cond delay="1312"/>
                                          </p:stCondLst>
                                        </p:cTn>
                                        <p:tgtEl>
                                          <p:spTgt spid="20"/>
                                        </p:tgtEl>
                                      </p:cBhvr>
                                      <p:to x="100000" y="80000"/>
                                    </p:animScale>
                                    <p:animScale>
                                      <p:cBhvr>
                                        <p:cTn id="50" dur="166" decel="50000">
                                          <p:stCondLst>
                                            <p:cond delay="1338"/>
                                          </p:stCondLst>
                                        </p:cTn>
                                        <p:tgtEl>
                                          <p:spTgt spid="20"/>
                                        </p:tgtEl>
                                      </p:cBhvr>
                                      <p:to x="100000" y="100000"/>
                                    </p:animScale>
                                    <p:animScale>
                                      <p:cBhvr>
                                        <p:cTn id="51" dur="26">
                                          <p:stCondLst>
                                            <p:cond delay="1642"/>
                                          </p:stCondLst>
                                        </p:cTn>
                                        <p:tgtEl>
                                          <p:spTgt spid="20"/>
                                        </p:tgtEl>
                                      </p:cBhvr>
                                      <p:to x="100000" y="90000"/>
                                    </p:animScale>
                                    <p:animScale>
                                      <p:cBhvr>
                                        <p:cTn id="52" dur="166" decel="50000">
                                          <p:stCondLst>
                                            <p:cond delay="1668"/>
                                          </p:stCondLst>
                                        </p:cTn>
                                        <p:tgtEl>
                                          <p:spTgt spid="20"/>
                                        </p:tgtEl>
                                      </p:cBhvr>
                                      <p:to x="100000" y="100000"/>
                                    </p:animScale>
                                    <p:animScale>
                                      <p:cBhvr>
                                        <p:cTn id="53" dur="26">
                                          <p:stCondLst>
                                            <p:cond delay="1808"/>
                                          </p:stCondLst>
                                        </p:cTn>
                                        <p:tgtEl>
                                          <p:spTgt spid="20"/>
                                        </p:tgtEl>
                                      </p:cBhvr>
                                      <p:to x="100000" y="95000"/>
                                    </p:animScale>
                                    <p:animScale>
                                      <p:cBhvr>
                                        <p:cTn id="54" dur="166" decel="50000">
                                          <p:stCondLst>
                                            <p:cond delay="1834"/>
                                          </p:stCondLst>
                                        </p:cTn>
                                        <p:tgtEl>
                                          <p:spTgt spid="20"/>
                                        </p:tgtEl>
                                      </p:cBhvr>
                                      <p:to x="100000" y="100000"/>
                                    </p:animScale>
                                  </p:childTnLst>
                                </p:cTn>
                              </p:par>
                              <p:par>
                                <p:cTn id="55" presetID="26" presetClass="entr" presetSubtype="0" fill="hold" grpId="4"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80">
                                          <p:stCondLst>
                                            <p:cond delay="0"/>
                                          </p:stCondLst>
                                        </p:cTn>
                                        <p:tgtEl>
                                          <p:spTgt spid="19"/>
                                        </p:tgtEl>
                                      </p:cBhvr>
                                    </p:animEffect>
                                    <p:anim calcmode="lin" valueType="num">
                                      <p:cBhvr>
                                        <p:cTn id="5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3" dur="26">
                                          <p:stCondLst>
                                            <p:cond delay="650"/>
                                          </p:stCondLst>
                                        </p:cTn>
                                        <p:tgtEl>
                                          <p:spTgt spid="19"/>
                                        </p:tgtEl>
                                      </p:cBhvr>
                                      <p:to x="100000" y="60000"/>
                                    </p:animScale>
                                    <p:animScale>
                                      <p:cBhvr>
                                        <p:cTn id="64" dur="166" decel="50000">
                                          <p:stCondLst>
                                            <p:cond delay="676"/>
                                          </p:stCondLst>
                                        </p:cTn>
                                        <p:tgtEl>
                                          <p:spTgt spid="19"/>
                                        </p:tgtEl>
                                      </p:cBhvr>
                                      <p:to x="100000" y="100000"/>
                                    </p:animScale>
                                    <p:animScale>
                                      <p:cBhvr>
                                        <p:cTn id="65" dur="26">
                                          <p:stCondLst>
                                            <p:cond delay="1312"/>
                                          </p:stCondLst>
                                        </p:cTn>
                                        <p:tgtEl>
                                          <p:spTgt spid="19"/>
                                        </p:tgtEl>
                                      </p:cBhvr>
                                      <p:to x="100000" y="80000"/>
                                    </p:animScale>
                                    <p:animScale>
                                      <p:cBhvr>
                                        <p:cTn id="66" dur="166" decel="50000">
                                          <p:stCondLst>
                                            <p:cond delay="1338"/>
                                          </p:stCondLst>
                                        </p:cTn>
                                        <p:tgtEl>
                                          <p:spTgt spid="19"/>
                                        </p:tgtEl>
                                      </p:cBhvr>
                                      <p:to x="100000" y="100000"/>
                                    </p:animScale>
                                    <p:animScale>
                                      <p:cBhvr>
                                        <p:cTn id="67" dur="26">
                                          <p:stCondLst>
                                            <p:cond delay="1642"/>
                                          </p:stCondLst>
                                        </p:cTn>
                                        <p:tgtEl>
                                          <p:spTgt spid="19"/>
                                        </p:tgtEl>
                                      </p:cBhvr>
                                      <p:to x="100000" y="90000"/>
                                    </p:animScale>
                                    <p:animScale>
                                      <p:cBhvr>
                                        <p:cTn id="68" dur="166" decel="50000">
                                          <p:stCondLst>
                                            <p:cond delay="1668"/>
                                          </p:stCondLst>
                                        </p:cTn>
                                        <p:tgtEl>
                                          <p:spTgt spid="19"/>
                                        </p:tgtEl>
                                      </p:cBhvr>
                                      <p:to x="100000" y="100000"/>
                                    </p:animScale>
                                    <p:animScale>
                                      <p:cBhvr>
                                        <p:cTn id="69" dur="26">
                                          <p:stCondLst>
                                            <p:cond delay="1808"/>
                                          </p:stCondLst>
                                        </p:cTn>
                                        <p:tgtEl>
                                          <p:spTgt spid="19"/>
                                        </p:tgtEl>
                                      </p:cBhvr>
                                      <p:to x="100000" y="95000"/>
                                    </p:animScale>
                                    <p:animScale>
                                      <p:cBhvr>
                                        <p:cTn id="70"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0" grpId="3" animBg="1"/>
      <p:bldP spid="10" grpId="4" bldLvl="0" animBg="1"/>
      <p:bldP spid="11" grpId="0"/>
      <p:bldP spid="11" grpId="1"/>
      <p:bldP spid="11" grpId="2"/>
      <p:bldP spid="11" grpId="3"/>
      <p:bldP spid="11" grpId="4" bldLvl="0" animBg="1"/>
      <p:bldP spid="19" grpId="0" animBg="1"/>
      <p:bldP spid="19" grpId="1" animBg="1"/>
      <p:bldP spid="19" grpId="2" animBg="1"/>
      <p:bldP spid="19" grpId="3" animBg="1"/>
      <p:bldP spid="19" grpId="4" bldLvl="0" animBg="1"/>
      <p:bldP spid="20" grpId="0"/>
      <p:bldP spid="20" grpId="1"/>
      <p:bldP spid="20" grpId="2"/>
      <p:bldP spid="20" grpId="3"/>
      <p:bldP spid="20" grpId="4"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24131" y="-13971"/>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71" name="Shape 171"/>
          <p:cNvSpPr/>
          <p:nvPr/>
        </p:nvSpPr>
        <p:spPr>
          <a:xfrm>
            <a:off x="18015"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72" name="Shape 172"/>
          <p:cNvSpPr/>
          <p:nvPr/>
        </p:nvSpPr>
        <p:spPr>
          <a:xfrm>
            <a:off x="4199451" y="986651"/>
            <a:ext cx="3925188" cy="521970"/>
          </a:xfrm>
          <a:prstGeom prst="rect">
            <a:avLst/>
          </a:prstGeom>
          <a:ln w="12700">
            <a:miter lim="400000"/>
          </a:ln>
        </p:spPr>
        <p:txBody>
          <a:bodyPr lIns="45719" rIns="45719">
            <a:spAutoFit/>
          </a:bodyPr>
          <a:lstStyle>
            <a:lvl1pPr algn="ctr">
              <a:defRPr sz="2800" b="1">
                <a:solidFill>
                  <a:srgbClr val="595959"/>
                </a:solidFill>
              </a:defRPr>
            </a:lvl1pPr>
          </a:lstStyle>
          <a:p>
            <a:r>
              <a:rPr lang="en-US" altLang="zh-CN">
                <a:ea typeface="宋体" panose="02010600030101010101" pitchFamily="2" charset="-122"/>
                <a:sym typeface="+mn-ea"/>
              </a:rPr>
              <a:t>v3 </a:t>
            </a:r>
            <a:r>
              <a:rPr lang="zh-CN" altLang="en-US">
                <a:ea typeface="宋体" panose="02010600030101010101" pitchFamily="2" charset="-122"/>
                <a:sym typeface="+mn-ea"/>
              </a:rPr>
              <a:t>界面 </a:t>
            </a:r>
            <a:r>
              <a:rPr lang="en-US" altLang="zh-CN">
                <a:ea typeface="宋体" panose="02010600030101010101" pitchFamily="2" charset="-122"/>
                <a:sym typeface="+mn-ea"/>
              </a:rPr>
              <a:t>+ </a:t>
            </a:r>
            <a:r>
              <a:rPr lang="zh-CN" altLang="en-US">
                <a:ea typeface="宋体" panose="02010600030101010101" pitchFamily="2" charset="-122"/>
                <a:sym typeface="+mn-ea"/>
              </a:rPr>
              <a:t>图表</a:t>
            </a:r>
            <a:endParaRPr lang="zh-CN" altLang="en-US">
              <a:ea typeface="宋体" panose="02010600030101010101" pitchFamily="2" charset="-122"/>
            </a:endParaRPr>
          </a:p>
        </p:txBody>
      </p:sp>
      <p:sp>
        <p:nvSpPr>
          <p:cNvPr id="173" name="Shape 173"/>
          <p:cNvSpPr/>
          <p:nvPr/>
        </p:nvSpPr>
        <p:spPr>
          <a:xfrm>
            <a:off x="8106987" y="756496"/>
            <a:ext cx="612524" cy="1"/>
          </a:xfrm>
          <a:prstGeom prst="line">
            <a:avLst/>
          </a:prstGeom>
          <a:ln w="12700">
            <a:solidFill>
              <a:srgbClr val="000000"/>
            </a:solidFill>
            <a:miter/>
          </a:ln>
        </p:spPr>
        <p:txBody>
          <a:bodyPr lIns="45719" rIns="45719"/>
          <a:lstStyle/>
          <a:p/>
        </p:txBody>
      </p:sp>
      <p:sp>
        <p:nvSpPr>
          <p:cNvPr id="220" name="Shape 220"/>
          <p:cNvSpPr/>
          <p:nvPr/>
        </p:nvSpPr>
        <p:spPr>
          <a:xfrm>
            <a:off x="3563691" y="756496"/>
            <a:ext cx="612523" cy="1"/>
          </a:xfrm>
          <a:prstGeom prst="line">
            <a:avLst/>
          </a:prstGeom>
          <a:ln w="12700">
            <a:solidFill>
              <a:srgbClr val="000000"/>
            </a:solidFill>
            <a:miter/>
          </a:ln>
        </p:spPr>
        <p:txBody>
          <a:bodyPr lIns="45719" rIns="45719"/>
          <a:lstStyle/>
          <a:p/>
        </p:txBody>
      </p:sp>
      <p:sp>
        <p:nvSpPr>
          <p:cNvPr id="12" name="折角形 11"/>
          <p:cNvSpPr/>
          <p:nvPr/>
        </p:nvSpPr>
        <p:spPr>
          <a:xfrm>
            <a:off x="4559935" y="6057158"/>
            <a:ext cx="3203575" cy="440903"/>
          </a:xfrm>
          <a:prstGeom prst="foldedCorner">
            <a:avLst/>
          </a:prstGeom>
          <a:solidFill>
            <a:schemeClr val="tx2">
              <a:lumMod val="75000"/>
            </a:schemeClr>
          </a:solidFill>
          <a:ln w="12700" cap="flat">
            <a:solidFill>
              <a:schemeClr val="accent1"/>
            </a:solidFill>
            <a:prstDash val="solid"/>
            <a:miter lim="800000"/>
          </a:ln>
          <a:effectLst>
            <a:reflection blurRad="6350" stA="50000" endA="300" endPos="38500" dist="50800" dir="5400000" sy="-100000" algn="bl" rotWithShape="0"/>
          </a:effectLst>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3" name="文本框 12"/>
          <p:cNvSpPr txBox="1"/>
          <p:nvPr/>
        </p:nvSpPr>
        <p:spPr>
          <a:xfrm>
            <a:off x="4559935" y="6078855"/>
            <a:ext cx="3437890" cy="397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http://139.199.189.124:8427/</a:t>
            </a:r>
            <a:endParaRPr kumimoji="0" lang="zh-CN" altLang="en-US" sz="20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14" name="图片 13" descr="3trd-be"/>
          <p:cNvPicPr>
            <a:picLocks noChangeAspect="1"/>
          </p:cNvPicPr>
          <p:nvPr/>
        </p:nvPicPr>
        <p:blipFill>
          <a:blip r:embed="rId1"/>
          <a:stretch>
            <a:fillRect/>
          </a:stretch>
        </p:blipFill>
        <p:spPr>
          <a:xfrm>
            <a:off x="6501130" y="1779905"/>
            <a:ext cx="5457825" cy="3692525"/>
          </a:xfrm>
          <a:prstGeom prst="rect">
            <a:avLst/>
          </a:prstGeom>
        </p:spPr>
      </p:pic>
      <p:pic>
        <p:nvPicPr>
          <p:cNvPr id="2" name="图片 1" descr="3trd-be-login"/>
          <p:cNvPicPr>
            <a:picLocks noChangeAspect="1"/>
          </p:cNvPicPr>
          <p:nvPr/>
        </p:nvPicPr>
        <p:blipFill>
          <a:blip r:embed="rId2"/>
          <a:stretch>
            <a:fillRect/>
          </a:stretch>
        </p:blipFill>
        <p:spPr>
          <a:xfrm>
            <a:off x="317500" y="1779905"/>
            <a:ext cx="5806440" cy="3703955"/>
          </a:xfrm>
          <a:prstGeom prst="rect">
            <a:avLst/>
          </a:prstGeom>
        </p:spPr>
      </p:pic>
    </p:spTree>
  </p:cSld>
  <p:clrMapOvr>
    <a:masterClrMapping/>
  </p:clrMapOvr>
  <p:transition spd="med" advTm="62672"/>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4"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grpId="4"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bldLvl="0" animBg="1"/>
      <p:bldP spid="13" grpId="0"/>
      <p:bldP spid="13" grpId="1"/>
      <p:bldP spid="13" grpId="2"/>
      <p:bldP spid="13" grpId="3"/>
      <p:bldP spid="13" grpId="4"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image1.jpeg" descr="QQ截图20161018150730.jpg"/>
          <p:cNvPicPr>
            <a:picLocks noChangeAspect="1"/>
          </p:cNvPicPr>
          <p:nvPr/>
        </p:nvPicPr>
        <p:blipFill>
          <a:blip r:embed="rId1"/>
          <a:srcRect l="12075" t="17904" r="12212" b="6487"/>
          <a:stretch>
            <a:fillRect/>
          </a:stretch>
        </p:blipFill>
        <p:spPr>
          <a:xfrm>
            <a:off x="-48683" y="-105385"/>
            <a:ext cx="12385376" cy="7008782"/>
          </a:xfrm>
          <a:prstGeom prst="rect">
            <a:avLst/>
          </a:prstGeom>
          <a:ln w="12700">
            <a:miter lim="400000"/>
            <a:headEnd/>
            <a:tailEnd/>
          </a:ln>
        </p:spPr>
      </p:pic>
      <p:sp>
        <p:nvSpPr>
          <p:cNvPr id="286" name="Shape 286"/>
          <p:cNvSpPr/>
          <p:nvPr/>
        </p:nvSpPr>
        <p:spPr>
          <a:xfrm>
            <a:off x="187287" y="2843934"/>
            <a:ext cx="12260603" cy="1014095"/>
          </a:xfrm>
          <a:prstGeom prst="rect">
            <a:avLst/>
          </a:prstGeom>
          <a:ln w="12700">
            <a:miter lim="400000"/>
          </a:ln>
        </p:spPr>
        <p:txBody>
          <a:bodyPr lIns="45719" rIns="45719">
            <a:spAutoFit/>
          </a:bodyPr>
          <a:lstStyle/>
          <a:p>
            <a:pPr algn="ctr">
              <a:defRPr sz="6000" i="1">
                <a:latin typeface="Calibri Light" panose="020F0302020204030204"/>
                <a:ea typeface="Calibri Light" panose="020F0302020204030204"/>
                <a:cs typeface="Calibri Light" panose="020F0302020204030204"/>
                <a:sym typeface="Calibri Light" panose="020F0302020204030204"/>
              </a:defRPr>
            </a:pPr>
            <a:r>
              <a:rPr b="1"/>
              <a:t>THANK YOU</a:t>
            </a:r>
            <a:endParaRPr b="1"/>
          </a:p>
        </p:txBody>
      </p:sp>
    </p:spTree>
  </p:cSld>
  <p:clrMapOvr>
    <a:masterClrMapping/>
  </p:clrMapOvr>
  <p:transition spd="med" advTm="39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diamond(in)">
                                      <p:cBhvr>
                                        <p:cTn id="7" dur="2000"/>
                                        <p:tgtEl>
                                          <p:spTgt spid="285"/>
                                        </p:tgtEl>
                                      </p:cBhvr>
                                    </p:animEffect>
                                  </p:childTnLst>
                                </p:cTn>
                              </p:par>
                            </p:childTnLst>
                          </p:cTn>
                        </p:par>
                        <p:par>
                          <p:cTn id="8" fill="hold">
                            <p:stCondLst>
                              <p:cond delay="2000"/>
                            </p:stCondLst>
                            <p:childTnLst>
                              <p:par>
                                <p:cTn id="9" presetID="56" presetClass="entr" presetSubtype="0" fill="hold" nodeType="afterEffect">
                                  <p:stCondLst>
                                    <p:cond delay="0"/>
                                  </p:stCondLst>
                                  <p:iterate type="lt">
                                    <p:tmPct val="10000"/>
                                  </p:iterate>
                                  <p:childTnLst>
                                    <p:set>
                                      <p:cBhvr>
                                        <p:cTn id="10" dur="1" fill="hold">
                                          <p:stCondLst>
                                            <p:cond delay="0"/>
                                          </p:stCondLst>
                                        </p:cTn>
                                        <p:tgtEl>
                                          <p:spTgt spid="286">
                                            <p:txEl>
                                              <p:pRg st="0" end="0"/>
                                            </p:txEl>
                                          </p:spTgt>
                                        </p:tgtEl>
                                        <p:attrNameLst>
                                          <p:attrName>style.visibility</p:attrName>
                                        </p:attrNameLst>
                                      </p:cBhvr>
                                      <p:to>
                                        <p:strVal val="visible"/>
                                      </p:to>
                                    </p:set>
                                    <p:anim by="(-#ppt_w*2)" calcmode="lin" valueType="num">
                                      <p:cBhvr rctx="PPT">
                                        <p:cTn id="11" dur="500" autoRev="1" fill="hold">
                                          <p:stCondLst>
                                            <p:cond delay="0"/>
                                          </p:stCondLst>
                                        </p:cTn>
                                        <p:tgtEl>
                                          <p:spTgt spid="286">
                                            <p:txEl>
                                              <p:pRg st="0" end="0"/>
                                            </p:txEl>
                                          </p:spTgt>
                                        </p:tgtEl>
                                        <p:attrNameLst>
                                          <p:attrName>ppt_w</p:attrName>
                                        </p:attrNameLst>
                                      </p:cBhvr>
                                    </p:anim>
                                    <p:anim by="(#ppt_w*0.50)" calcmode="lin" valueType="num">
                                      <p:cBhvr>
                                        <p:cTn id="12" dur="500" decel="50000" autoRev="1" fill="hold">
                                          <p:stCondLst>
                                            <p:cond delay="0"/>
                                          </p:stCondLst>
                                        </p:cTn>
                                        <p:tgtEl>
                                          <p:spTgt spid="286">
                                            <p:txEl>
                                              <p:pRg st="0" end="0"/>
                                            </p:txEl>
                                          </p:spTgt>
                                        </p:tgtEl>
                                        <p:attrNameLst>
                                          <p:attrName>ppt_x</p:attrName>
                                        </p:attrNameLst>
                                      </p:cBhvr>
                                    </p:anim>
                                    <p:anim from="(-#ppt_h/2)" to="(#ppt_y)" calcmode="lin" valueType="num">
                                      <p:cBhvr>
                                        <p:cTn id="13" dur="1000" fill="hold">
                                          <p:stCondLst>
                                            <p:cond delay="0"/>
                                          </p:stCondLst>
                                        </p:cTn>
                                        <p:tgtEl>
                                          <p:spTgt spid="286">
                                            <p:txEl>
                                              <p:pRg st="0" end="0"/>
                                            </p:txEl>
                                          </p:spTgt>
                                        </p:tgtEl>
                                        <p:attrNameLst>
                                          <p:attrName>ppt_y</p:attrName>
                                        </p:attrNameLst>
                                      </p:cBhvr>
                                    </p:anim>
                                    <p:animRot by="21600000">
                                      <p:cBhvr>
                                        <p:cTn id="14" dur="1000" fill="hold">
                                          <p:stCondLst>
                                            <p:cond delay="0"/>
                                          </p:stCondLst>
                                        </p:cTn>
                                        <p:tgtEl>
                                          <p:spTgt spid="28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p:nvPr/>
        </p:nvSpPr>
        <p:spPr>
          <a:xfrm>
            <a:off x="-24131" y="-13971"/>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05" name="Shape 105"/>
          <p:cNvSpPr/>
          <p:nvPr/>
        </p:nvSpPr>
        <p:spPr>
          <a:xfrm>
            <a:off x="1980472" y="3659820"/>
            <a:ext cx="1035958" cy="2136141"/>
          </a:xfrm>
          <a:prstGeom prst="rect">
            <a:avLst/>
          </a:prstGeom>
          <a:ln w="12700">
            <a:miter lim="400000"/>
          </a:ln>
        </p:spPr>
        <p:txBody>
          <a:bodyPr lIns="45719" rIns="45719">
            <a:spAutoFit/>
          </a:bodyPr>
          <a:lstStyle>
            <a:lvl1pPr>
              <a:defRPr sz="13800" b="1">
                <a:solidFill>
                  <a:srgbClr val="FFFFFF"/>
                </a:solidFill>
              </a:defRPr>
            </a:lvl1pPr>
          </a:lstStyle>
          <a:p>
            <a:r>
              <a:t>D</a:t>
            </a:r>
          </a:p>
        </p:txBody>
      </p:sp>
      <p:sp>
        <p:nvSpPr>
          <p:cNvPr id="106" name="Shape 106"/>
          <p:cNvSpPr/>
          <p:nvPr/>
        </p:nvSpPr>
        <p:spPr>
          <a:xfrm>
            <a:off x="1913637" y="4927958"/>
            <a:ext cx="2267095" cy="929641"/>
          </a:xfrm>
          <a:prstGeom prst="rect">
            <a:avLst/>
          </a:prstGeom>
          <a:ln w="12700">
            <a:miter lim="400000"/>
          </a:ln>
        </p:spPr>
        <p:txBody>
          <a:bodyPr lIns="45719" rIns="45719">
            <a:spAutoFit/>
          </a:bodyPr>
          <a:lstStyle/>
          <a:p>
            <a:pPr>
              <a:defRPr sz="2400" b="1">
                <a:solidFill>
                  <a:srgbClr val="404040"/>
                </a:solidFill>
              </a:defRPr>
            </a:pPr>
            <a:r>
              <a:t>小组成员组成</a:t>
            </a:r>
          </a:p>
          <a:p>
            <a:pPr>
              <a:defRPr sz="2400" b="1">
                <a:solidFill>
                  <a:srgbClr val="404040"/>
                </a:solidFill>
              </a:defRPr>
            </a:pPr>
            <a:r>
              <a:t>&amp;分工</a:t>
            </a:r>
          </a:p>
        </p:txBody>
      </p:sp>
      <p:pic>
        <p:nvPicPr>
          <p:cNvPr id="107" name="image2.jpeg" descr="QQ截图20160923185528.jpg"/>
          <p:cNvPicPr>
            <a:picLocks noChangeAspect="1"/>
          </p:cNvPicPr>
          <p:nvPr/>
        </p:nvPicPr>
        <p:blipFill>
          <a:blip r:embed="rId1"/>
          <a:srcRect b="39540"/>
          <a:stretch>
            <a:fillRect/>
          </a:stretch>
        </p:blipFill>
        <p:spPr>
          <a:xfrm>
            <a:off x="1980472" y="954280"/>
            <a:ext cx="4469715" cy="1520594"/>
          </a:xfrm>
          <a:prstGeom prst="rect">
            <a:avLst/>
          </a:prstGeom>
          <a:ln w="12700">
            <a:miter lim="400000"/>
            <a:headEnd/>
            <a:tailEnd/>
          </a:ln>
        </p:spPr>
      </p:pic>
      <p:sp>
        <p:nvSpPr>
          <p:cNvPr id="108" name="Shape 108"/>
          <p:cNvSpPr/>
          <p:nvPr/>
        </p:nvSpPr>
        <p:spPr>
          <a:xfrm>
            <a:off x="1980472" y="954280"/>
            <a:ext cx="4469715" cy="1520594"/>
          </a:xfrm>
          <a:prstGeom prst="rect">
            <a:avLst/>
          </a:prstGeom>
          <a:solidFill>
            <a:srgbClr val="3366CC">
              <a:alpha val="84000"/>
            </a:srgbClr>
          </a:solidFill>
          <a:ln w="12700">
            <a:miter lim="400000"/>
          </a:ln>
        </p:spPr>
        <p:txBody>
          <a:bodyPr lIns="45719" rIns="45719" anchor="ctr"/>
          <a:lstStyle/>
          <a:p>
            <a:pPr algn="ctr">
              <a:defRPr>
                <a:solidFill>
                  <a:srgbClr val="FFFFFF"/>
                </a:solidFill>
              </a:defRPr>
            </a:pPr>
          </a:p>
        </p:txBody>
      </p:sp>
      <p:sp>
        <p:nvSpPr>
          <p:cNvPr id="109" name="Shape 109"/>
          <p:cNvSpPr/>
          <p:nvPr/>
        </p:nvSpPr>
        <p:spPr>
          <a:xfrm>
            <a:off x="6558057" y="954280"/>
            <a:ext cx="1528772" cy="1520594"/>
          </a:xfrm>
          <a:prstGeom prst="rect">
            <a:avLst/>
          </a:prstGeom>
          <a:solidFill>
            <a:srgbClr val="3366FF">
              <a:alpha val="94000"/>
            </a:srgbClr>
          </a:solidFill>
          <a:ln w="12700">
            <a:miter lim="400000"/>
          </a:ln>
        </p:spPr>
        <p:txBody>
          <a:bodyPr lIns="45719" rIns="45719" anchor="ctr"/>
          <a:lstStyle/>
          <a:p>
            <a:pPr algn="ctr">
              <a:defRPr>
                <a:solidFill>
                  <a:srgbClr val="FFFFFF"/>
                </a:solidFill>
              </a:defRPr>
            </a:pPr>
          </a:p>
        </p:txBody>
      </p:sp>
      <p:pic>
        <p:nvPicPr>
          <p:cNvPr id="110" name="image2.jpeg" descr="QQ截图20160923185528.jpg"/>
          <p:cNvPicPr>
            <a:picLocks noChangeAspect="1"/>
          </p:cNvPicPr>
          <p:nvPr/>
        </p:nvPicPr>
        <p:blipFill>
          <a:blip r:embed="rId1"/>
          <a:srcRect t="49545"/>
          <a:stretch>
            <a:fillRect/>
          </a:stretch>
        </p:blipFill>
        <p:spPr>
          <a:xfrm>
            <a:off x="4022097" y="2606613"/>
            <a:ext cx="5083436" cy="1531085"/>
          </a:xfrm>
          <a:prstGeom prst="rect">
            <a:avLst/>
          </a:prstGeom>
          <a:ln w="12700">
            <a:miter lim="400000"/>
            <a:headEnd/>
            <a:tailEnd/>
          </a:ln>
        </p:spPr>
      </p:pic>
      <p:sp>
        <p:nvSpPr>
          <p:cNvPr id="111" name="Shape 111"/>
          <p:cNvSpPr/>
          <p:nvPr/>
        </p:nvSpPr>
        <p:spPr>
          <a:xfrm>
            <a:off x="4022099" y="2606614"/>
            <a:ext cx="5079536" cy="1531086"/>
          </a:xfrm>
          <a:prstGeom prst="rect">
            <a:avLst/>
          </a:prstGeom>
          <a:solidFill>
            <a:srgbClr val="3366CC">
              <a:alpha val="84000"/>
            </a:srgbClr>
          </a:solidFill>
          <a:ln w="12700">
            <a:miter lim="400000"/>
          </a:ln>
        </p:spPr>
        <p:txBody>
          <a:bodyPr lIns="45719" rIns="45719" anchor="ctr"/>
          <a:lstStyle/>
          <a:p>
            <a:pPr algn="ctr">
              <a:defRPr>
                <a:solidFill>
                  <a:srgbClr val="FFFFFF"/>
                </a:solidFill>
              </a:defRPr>
            </a:pPr>
          </a:p>
        </p:txBody>
      </p:sp>
      <p:pic>
        <p:nvPicPr>
          <p:cNvPr id="112" name="image2.jpeg" descr="QQ截图20160923185528.jpg"/>
          <p:cNvPicPr>
            <a:picLocks noChangeAspect="1"/>
          </p:cNvPicPr>
          <p:nvPr/>
        </p:nvPicPr>
        <p:blipFill>
          <a:blip r:embed="rId1"/>
          <a:srcRect t="17724" b="32270"/>
          <a:stretch>
            <a:fillRect/>
          </a:stretch>
        </p:blipFill>
        <p:spPr>
          <a:xfrm>
            <a:off x="5855780" y="4271026"/>
            <a:ext cx="4469715" cy="1545426"/>
          </a:xfrm>
          <a:prstGeom prst="rect">
            <a:avLst/>
          </a:prstGeom>
          <a:ln w="12700">
            <a:miter lim="400000"/>
            <a:headEnd/>
            <a:tailEnd/>
          </a:ln>
        </p:spPr>
      </p:pic>
      <p:sp>
        <p:nvSpPr>
          <p:cNvPr id="113" name="Shape 113"/>
          <p:cNvSpPr/>
          <p:nvPr/>
        </p:nvSpPr>
        <p:spPr>
          <a:xfrm>
            <a:off x="5855781" y="4271026"/>
            <a:ext cx="4469713" cy="1571362"/>
          </a:xfrm>
          <a:prstGeom prst="rect">
            <a:avLst/>
          </a:prstGeom>
          <a:solidFill>
            <a:srgbClr val="3366CC">
              <a:alpha val="84000"/>
            </a:srgbClr>
          </a:solidFill>
          <a:ln w="12700">
            <a:miter lim="400000"/>
          </a:ln>
        </p:spPr>
        <p:txBody>
          <a:bodyPr lIns="45719" rIns="45719" anchor="ctr"/>
          <a:lstStyle/>
          <a:p>
            <a:pPr algn="ctr">
              <a:defRPr>
                <a:solidFill>
                  <a:srgbClr val="FFFFFF"/>
                </a:solidFill>
              </a:defRPr>
            </a:pPr>
          </a:p>
        </p:txBody>
      </p:sp>
      <p:sp>
        <p:nvSpPr>
          <p:cNvPr id="114" name="Shape 114"/>
          <p:cNvSpPr/>
          <p:nvPr/>
        </p:nvSpPr>
        <p:spPr>
          <a:xfrm>
            <a:off x="3677478" y="1175463"/>
            <a:ext cx="2462393" cy="1138773"/>
          </a:xfrm>
          <a:prstGeom prst="rect">
            <a:avLst/>
          </a:prstGeom>
          <a:ln w="12700">
            <a:miter lim="400000"/>
          </a:ln>
        </p:spPr>
        <p:txBody>
          <a:bodyPr wrap="square" lIns="45719" rIns="45719">
            <a:spAutoFit/>
          </a:bodyPr>
          <a:lstStyle/>
          <a:p>
            <a:pPr>
              <a:defRPr sz="1400" b="1">
                <a:solidFill>
                  <a:srgbClr val="FFFFFF"/>
                </a:solidFill>
              </a:defRPr>
            </a:pPr>
            <a:r>
              <a:rPr sz="1600" dirty="0" smtClean="0"/>
              <a:t>Tasks：</a:t>
            </a:r>
            <a:r>
              <a:rPr lang="zh-CN" altLang="en-US" sz="1600" dirty="0" smtClean="0"/>
              <a:t>组长</a:t>
            </a:r>
            <a:endParaRPr sz="1600" dirty="0" smtClean="0"/>
          </a:p>
          <a:p>
            <a:pPr>
              <a:defRPr sz="1200">
                <a:solidFill>
                  <a:srgbClr val="FFFFFF"/>
                </a:solidFill>
              </a:defRPr>
            </a:pPr>
            <a:r>
              <a:rPr sz="1600" dirty="0" err="1" smtClean="0"/>
              <a:t>系统设计</a:t>
            </a:r>
            <a:r>
              <a:rPr lang="en-US" sz="1600" dirty="0" smtClean="0"/>
              <a:t>, </a:t>
            </a:r>
            <a:r>
              <a:rPr lang="zh-CN" altLang="en-US" sz="1600" dirty="0" smtClean="0"/>
              <a:t>系统实现</a:t>
            </a:r>
            <a:endParaRPr lang="en-US" altLang="zh-CN" sz="1600" dirty="0" smtClean="0"/>
          </a:p>
          <a:p>
            <a:pPr>
              <a:defRPr sz="1200">
                <a:solidFill>
                  <a:srgbClr val="FFFFFF"/>
                </a:solidFill>
              </a:defRPr>
            </a:pPr>
            <a:r>
              <a:rPr lang="zh-CN" altLang="en-US" sz="1200" dirty="0" smtClean="0"/>
              <a:t>（如：需求分析，网站框架搭建，主页、</a:t>
            </a:r>
            <a:r>
              <a:rPr lang="zh-CN" altLang="en-US" sz="1200" dirty="0"/>
              <a:t>季度</a:t>
            </a:r>
            <a:r>
              <a:rPr lang="zh-CN" altLang="en-US" sz="1200" dirty="0" smtClean="0"/>
              <a:t>报告、产品服务等页面的设计与实现）</a:t>
            </a:r>
            <a:endParaRPr sz="1200" dirty="0"/>
          </a:p>
        </p:txBody>
      </p:sp>
      <p:sp>
        <p:nvSpPr>
          <p:cNvPr id="115" name="Shape 115"/>
          <p:cNvSpPr/>
          <p:nvPr/>
        </p:nvSpPr>
        <p:spPr>
          <a:xfrm>
            <a:off x="5950999" y="2843835"/>
            <a:ext cx="2742379" cy="1200329"/>
          </a:xfrm>
          <a:prstGeom prst="rect">
            <a:avLst/>
          </a:prstGeom>
          <a:ln w="12700">
            <a:miter lim="400000"/>
          </a:ln>
        </p:spPr>
        <p:txBody>
          <a:bodyPr lIns="45719" rIns="45719">
            <a:spAutoFit/>
          </a:bodyPr>
          <a:lstStyle/>
          <a:p>
            <a:pPr>
              <a:defRPr sz="1400" b="1">
                <a:solidFill>
                  <a:srgbClr val="FFFFFF"/>
                </a:solidFill>
              </a:defRPr>
            </a:pPr>
            <a:r>
              <a:rPr sz="1600" dirty="0"/>
              <a:t>Task</a:t>
            </a:r>
            <a:r>
              <a:rPr lang="en-US" sz="1600" dirty="0"/>
              <a:t>s</a:t>
            </a:r>
            <a:r>
              <a:rPr sz="1600" dirty="0" smtClean="0"/>
              <a:t>：</a:t>
            </a:r>
            <a:r>
              <a:rPr lang="zh-CN" altLang="en-US" sz="1600" dirty="0" smtClean="0"/>
              <a:t>组员</a:t>
            </a:r>
            <a:endParaRPr sz="1600" dirty="0"/>
          </a:p>
          <a:p>
            <a:pPr lvl="0">
              <a:defRPr sz="1200">
                <a:solidFill>
                  <a:srgbClr val="FFFFFF"/>
                </a:solidFill>
              </a:defRPr>
            </a:pPr>
            <a:r>
              <a:rPr lang="zh-CN" altLang="en-US" sz="1600" dirty="0" smtClean="0"/>
              <a:t>系统实现</a:t>
            </a:r>
            <a:r>
              <a:rPr sz="1600" dirty="0" smtClean="0"/>
              <a:t>，</a:t>
            </a:r>
            <a:r>
              <a:rPr lang="zh-CN" altLang="en-US" sz="1600" dirty="0" smtClean="0"/>
              <a:t>文档编写</a:t>
            </a:r>
            <a:endParaRPr lang="en-US" altLang="zh-CN" sz="1600" smtClean="0"/>
          </a:p>
          <a:p>
            <a:pPr lvl="0">
              <a:defRPr sz="1200">
                <a:solidFill>
                  <a:srgbClr val="FFFFFF"/>
                </a:solidFill>
              </a:defRPr>
            </a:pPr>
            <a:r>
              <a:rPr lang="zh-CN" altLang="en-US" sz="1200" smtClean="0">
                <a:solidFill>
                  <a:srgbClr val="FFFFFF"/>
                </a:solidFill>
              </a:rPr>
              <a:t>（</a:t>
            </a:r>
            <a:r>
              <a:rPr lang="zh-CN" altLang="en-US" sz="1200" dirty="0">
                <a:solidFill>
                  <a:srgbClr val="FFFFFF"/>
                </a:solidFill>
              </a:rPr>
              <a:t>如</a:t>
            </a:r>
            <a:r>
              <a:rPr lang="zh-CN" altLang="en-US" sz="1200" dirty="0" smtClean="0">
                <a:solidFill>
                  <a:srgbClr val="FFFFFF"/>
                </a:solidFill>
              </a:rPr>
              <a:t>：需求分析，网站主页设计、</a:t>
            </a:r>
            <a:r>
              <a:rPr lang="zh-CN" altLang="en-US" sz="1200" dirty="0">
                <a:solidFill>
                  <a:srgbClr val="FFFFFF"/>
                </a:solidFill>
              </a:rPr>
              <a:t>季度</a:t>
            </a:r>
            <a:r>
              <a:rPr lang="zh-CN" altLang="en-US" sz="1200" dirty="0" smtClean="0">
                <a:solidFill>
                  <a:srgbClr val="FFFFFF"/>
                </a:solidFill>
              </a:rPr>
              <a:t>报告页面实现，开题相关文档编写）</a:t>
            </a:r>
            <a:endParaRPr lang="zh-CN" altLang="en-US" sz="1200" dirty="0">
              <a:solidFill>
                <a:srgbClr val="FFFFFF"/>
              </a:solidFill>
            </a:endParaRPr>
          </a:p>
          <a:p>
            <a:pPr>
              <a:defRPr sz="1200">
                <a:solidFill>
                  <a:srgbClr val="FFFFFF"/>
                </a:solidFill>
              </a:defRPr>
            </a:pPr>
            <a:endParaRPr sz="1600" dirty="0"/>
          </a:p>
        </p:txBody>
      </p:sp>
      <p:sp>
        <p:nvSpPr>
          <p:cNvPr id="116" name="Shape 116"/>
          <p:cNvSpPr/>
          <p:nvPr/>
        </p:nvSpPr>
        <p:spPr>
          <a:xfrm>
            <a:off x="7653235" y="4498793"/>
            <a:ext cx="2564191" cy="1200329"/>
          </a:xfrm>
          <a:prstGeom prst="rect">
            <a:avLst/>
          </a:prstGeom>
          <a:ln w="12700">
            <a:miter lim="400000"/>
          </a:ln>
        </p:spPr>
        <p:txBody>
          <a:bodyPr wrap="square" lIns="45719" rIns="45719">
            <a:spAutoFit/>
          </a:bodyPr>
          <a:lstStyle/>
          <a:p>
            <a:pPr>
              <a:defRPr sz="1400" b="1">
                <a:solidFill>
                  <a:srgbClr val="FFFFFF"/>
                </a:solidFill>
              </a:defRPr>
            </a:pPr>
            <a:r>
              <a:rPr sz="1600" dirty="0"/>
              <a:t>Task</a:t>
            </a:r>
            <a:r>
              <a:rPr lang="en-US" sz="1600" dirty="0"/>
              <a:t>s</a:t>
            </a:r>
            <a:r>
              <a:rPr sz="1600" dirty="0" smtClean="0"/>
              <a:t>：</a:t>
            </a:r>
            <a:r>
              <a:rPr lang="zh-CN" altLang="en-US" sz="1600" dirty="0" smtClean="0"/>
              <a:t>组员</a:t>
            </a:r>
            <a:endParaRPr sz="1600" dirty="0"/>
          </a:p>
          <a:p>
            <a:pPr>
              <a:defRPr sz="1200">
                <a:solidFill>
                  <a:srgbClr val="FFFFFF"/>
                </a:solidFill>
              </a:defRPr>
            </a:pPr>
            <a:r>
              <a:rPr lang="zh-CN" altLang="en-US" sz="1600" dirty="0" smtClean="0"/>
              <a:t>系统实现</a:t>
            </a:r>
            <a:r>
              <a:rPr sz="1600" dirty="0" smtClean="0"/>
              <a:t>，</a:t>
            </a:r>
            <a:r>
              <a:rPr lang="zh-CN" altLang="en-US" sz="1600" dirty="0" smtClean="0"/>
              <a:t>系统测试</a:t>
            </a:r>
            <a:endParaRPr lang="en-US" altLang="zh-CN" sz="1600" dirty="0" smtClean="0"/>
          </a:p>
          <a:p>
            <a:pPr lvl="0">
              <a:defRPr sz="1200">
                <a:solidFill>
                  <a:srgbClr val="FFFFFF"/>
                </a:solidFill>
              </a:defRPr>
            </a:pPr>
            <a:r>
              <a:rPr lang="zh-CN" altLang="en-US" sz="1200" dirty="0">
                <a:solidFill>
                  <a:srgbClr val="FFFFFF"/>
                </a:solidFill>
              </a:rPr>
              <a:t>（如</a:t>
            </a:r>
            <a:r>
              <a:rPr lang="zh-CN" altLang="en-US" sz="1200" dirty="0" smtClean="0">
                <a:solidFill>
                  <a:srgbClr val="FFFFFF"/>
                </a:solidFill>
              </a:rPr>
              <a:t>：核心技术页面、季度报告页面的实现、网站原型测试）</a:t>
            </a:r>
            <a:endParaRPr lang="zh-CN" altLang="en-US" sz="1200" dirty="0">
              <a:solidFill>
                <a:srgbClr val="FFFFFF"/>
              </a:solidFill>
            </a:endParaRPr>
          </a:p>
          <a:p>
            <a:pPr>
              <a:defRPr sz="1200">
                <a:solidFill>
                  <a:srgbClr val="FFFFFF"/>
                </a:solidFill>
              </a:defRPr>
            </a:pPr>
            <a:endParaRPr sz="1600" dirty="0"/>
          </a:p>
        </p:txBody>
      </p:sp>
      <p:sp>
        <p:nvSpPr>
          <p:cNvPr id="117" name="Shape 117"/>
          <p:cNvSpPr/>
          <p:nvPr/>
        </p:nvSpPr>
        <p:spPr>
          <a:xfrm>
            <a:off x="2243371" y="1406783"/>
            <a:ext cx="1586471" cy="1132841"/>
          </a:xfrm>
          <a:prstGeom prst="rect">
            <a:avLst/>
          </a:prstGeom>
          <a:ln w="12700">
            <a:miter lim="400000"/>
          </a:ln>
        </p:spPr>
        <p:txBody>
          <a:bodyPr lIns="45719" rIns="45719">
            <a:spAutoFit/>
          </a:bodyPr>
          <a:lstStyle>
            <a:lvl1pPr>
              <a:defRPr sz="3200" b="1">
                <a:solidFill>
                  <a:srgbClr val="FFFFFF"/>
                </a:solidFill>
              </a:defRPr>
            </a:lvl1pPr>
          </a:lstStyle>
          <a:p>
            <a:r>
              <a:t>欧勇</a:t>
            </a:r>
          </a:p>
        </p:txBody>
      </p:sp>
      <p:sp>
        <p:nvSpPr>
          <p:cNvPr id="118" name="Shape 118"/>
          <p:cNvSpPr/>
          <p:nvPr/>
        </p:nvSpPr>
        <p:spPr>
          <a:xfrm>
            <a:off x="4364530" y="3041732"/>
            <a:ext cx="1586471" cy="662941"/>
          </a:xfrm>
          <a:prstGeom prst="rect">
            <a:avLst/>
          </a:prstGeom>
          <a:ln w="12700">
            <a:miter lim="400000"/>
          </a:ln>
        </p:spPr>
        <p:txBody>
          <a:bodyPr lIns="45719" rIns="45719">
            <a:spAutoFit/>
          </a:bodyPr>
          <a:lstStyle>
            <a:lvl1pPr>
              <a:defRPr sz="3200" b="1">
                <a:solidFill>
                  <a:srgbClr val="FFFFFF"/>
                </a:solidFill>
              </a:defRPr>
            </a:lvl1pPr>
          </a:lstStyle>
          <a:p>
            <a:r>
              <a:t>王艳</a:t>
            </a:r>
          </a:p>
        </p:txBody>
      </p:sp>
      <p:sp>
        <p:nvSpPr>
          <p:cNvPr id="119" name="Shape 119"/>
          <p:cNvSpPr/>
          <p:nvPr/>
        </p:nvSpPr>
        <p:spPr>
          <a:xfrm>
            <a:off x="6151507" y="4728150"/>
            <a:ext cx="1586471" cy="662941"/>
          </a:xfrm>
          <a:prstGeom prst="rect">
            <a:avLst/>
          </a:prstGeom>
          <a:ln w="12700">
            <a:miter lim="400000"/>
          </a:ln>
        </p:spPr>
        <p:txBody>
          <a:bodyPr lIns="45719" rIns="45719">
            <a:spAutoFit/>
          </a:bodyPr>
          <a:lstStyle>
            <a:lvl1pPr>
              <a:defRPr sz="3200" b="1">
                <a:solidFill>
                  <a:srgbClr val="FFFFFF"/>
                </a:solidFill>
              </a:defRPr>
            </a:lvl1pPr>
          </a:lstStyle>
          <a:p>
            <a:r>
              <a:t>王陈航</a:t>
            </a:r>
          </a:p>
        </p:txBody>
      </p:sp>
      <p:pic>
        <p:nvPicPr>
          <p:cNvPr id="120" name="image3.png" descr="56c51e31ea7b3_09.png"/>
          <p:cNvPicPr>
            <a:picLocks noChangeAspect="1"/>
          </p:cNvPicPr>
          <p:nvPr/>
        </p:nvPicPr>
        <p:blipFill>
          <a:blip r:embed="rId2"/>
          <a:srcRect t="45990"/>
          <a:stretch>
            <a:fillRect/>
          </a:stretch>
        </p:blipFill>
        <p:spPr>
          <a:xfrm>
            <a:off x="6990967" y="1570015"/>
            <a:ext cx="818769" cy="434593"/>
          </a:xfrm>
          <a:prstGeom prst="rect">
            <a:avLst/>
          </a:prstGeom>
          <a:ln w="12700">
            <a:miter lim="400000"/>
            <a:headEnd/>
            <a:tailEnd/>
          </a:ln>
        </p:spPr>
      </p:pic>
    </p:spTree>
  </p:cSld>
  <p:clrMapOvr>
    <a:masterClrMapping/>
  </p:clrMapOvr>
  <p:transition spd="med" advTm="156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250" fill="hold"/>
                                        <p:tgtEl>
                                          <p:spTgt spid="104"/>
                                        </p:tgtEl>
                                        <p:attrNameLst>
                                          <p:attrName>ppt_x</p:attrName>
                                        </p:attrNameLst>
                                      </p:cBhvr>
                                      <p:tavLst>
                                        <p:tav tm="0">
                                          <p:val>
                                            <p:strVal val="#ppt_x"/>
                                          </p:val>
                                        </p:tav>
                                        <p:tav tm="100000">
                                          <p:val>
                                            <p:strVal val="#ppt_x"/>
                                          </p:val>
                                        </p:tav>
                                      </p:tavLst>
                                    </p:anim>
                                    <p:anim calcmode="lin" valueType="num">
                                      <p:cBhvr additive="base">
                                        <p:cTn id="8" dur="25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box(in)">
                                      <p:cBhvr>
                                        <p:cTn id="13" dur="750"/>
                                        <p:tgtEl>
                                          <p:spTgt spid="12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box(in)">
                                      <p:cBhvr>
                                        <p:cTn id="16" dur="750"/>
                                        <p:tgtEl>
                                          <p:spTgt spid="10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2" nodeType="clickEffect">
                                  <p:stCondLst>
                                    <p:cond delay="0"/>
                                  </p:stCondLst>
                                  <p:childTnLst>
                                    <p:set>
                                      <p:cBhvr>
                                        <p:cTn id="20" dur="1" fill="hold">
                                          <p:stCondLst>
                                            <p:cond delay="0"/>
                                          </p:stCondLst>
                                        </p:cTn>
                                        <p:tgtEl>
                                          <p:spTgt spid="108"/>
                                        </p:tgtEl>
                                        <p:attrNameLst>
                                          <p:attrName>style.visibility</p:attrName>
                                        </p:attrNameLst>
                                      </p:cBhvr>
                                      <p:to>
                                        <p:strVal val="visible"/>
                                      </p:to>
                                    </p:set>
                                    <p:anim calcmode="lin" valueType="num">
                                      <p:cBhvr additive="base">
                                        <p:cTn id="21" dur="500" fill="hold"/>
                                        <p:tgtEl>
                                          <p:spTgt spid="108"/>
                                        </p:tgtEl>
                                        <p:attrNameLst>
                                          <p:attrName>ppt_x</p:attrName>
                                        </p:attrNameLst>
                                      </p:cBhvr>
                                      <p:tavLst>
                                        <p:tav tm="0">
                                          <p:val>
                                            <p:strVal val="0-#ppt_w/2"/>
                                          </p:val>
                                        </p:tav>
                                        <p:tav tm="100000">
                                          <p:val>
                                            <p:strVal val="#ppt_x"/>
                                          </p:val>
                                        </p:tav>
                                      </p:tavLst>
                                    </p:anim>
                                    <p:anim calcmode="lin" valueType="num">
                                      <p:cBhvr additive="base">
                                        <p:cTn id="22" dur="500" fill="hold"/>
                                        <p:tgtEl>
                                          <p:spTgt spid="10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anim calcmode="lin" valueType="num">
                                      <p:cBhvr additive="base">
                                        <p:cTn id="25" dur="500" fill="hold"/>
                                        <p:tgtEl>
                                          <p:spTgt spid="117"/>
                                        </p:tgtEl>
                                        <p:attrNameLst>
                                          <p:attrName>ppt_x</p:attrName>
                                        </p:attrNameLst>
                                      </p:cBhvr>
                                      <p:tavLst>
                                        <p:tav tm="0">
                                          <p:val>
                                            <p:strVal val="0-#ppt_w/2"/>
                                          </p:val>
                                        </p:tav>
                                        <p:tav tm="100000">
                                          <p:val>
                                            <p:strVal val="#ppt_x"/>
                                          </p:val>
                                        </p:tav>
                                      </p:tavLst>
                                    </p:anim>
                                    <p:anim calcmode="lin" valueType="num">
                                      <p:cBhvr additive="base">
                                        <p:cTn id="26" dur="500" fill="hold"/>
                                        <p:tgtEl>
                                          <p:spTgt spid="1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anim calcmode="lin" valueType="num">
                                      <p:cBhvr additive="base">
                                        <p:cTn id="29" dur="500" fill="hold"/>
                                        <p:tgtEl>
                                          <p:spTgt spid="114"/>
                                        </p:tgtEl>
                                        <p:attrNameLst>
                                          <p:attrName>ppt_x</p:attrName>
                                        </p:attrNameLst>
                                      </p:cBhvr>
                                      <p:tavLst>
                                        <p:tav tm="0">
                                          <p:val>
                                            <p:strVal val="0-#ppt_w/2"/>
                                          </p:val>
                                        </p:tav>
                                        <p:tav tm="100000">
                                          <p:val>
                                            <p:strVal val="#ppt_x"/>
                                          </p:val>
                                        </p:tav>
                                      </p:tavLst>
                                    </p:anim>
                                    <p:anim calcmode="lin" valueType="num">
                                      <p:cBhvr additive="base">
                                        <p:cTn id="30"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1+#ppt_w/2"/>
                                          </p:val>
                                        </p:tav>
                                        <p:tav tm="100000">
                                          <p:val>
                                            <p:strVal val="#ppt_x"/>
                                          </p:val>
                                        </p:tav>
                                      </p:tavLst>
                                    </p:anim>
                                    <p:anim calcmode="lin" valueType="num">
                                      <p:cBhvr additive="base">
                                        <p:cTn id="36" dur="500" fill="hold"/>
                                        <p:tgtEl>
                                          <p:spTgt spid="11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anim calcmode="lin" valueType="num">
                                      <p:cBhvr additive="base">
                                        <p:cTn id="39" dur="500" fill="hold"/>
                                        <p:tgtEl>
                                          <p:spTgt spid="118"/>
                                        </p:tgtEl>
                                        <p:attrNameLst>
                                          <p:attrName>ppt_x</p:attrName>
                                        </p:attrNameLst>
                                      </p:cBhvr>
                                      <p:tavLst>
                                        <p:tav tm="0">
                                          <p:val>
                                            <p:strVal val="1+#ppt_w/2"/>
                                          </p:val>
                                        </p:tav>
                                        <p:tav tm="100000">
                                          <p:val>
                                            <p:strVal val="#ppt_x"/>
                                          </p:val>
                                        </p:tav>
                                      </p:tavLst>
                                    </p:anim>
                                    <p:anim calcmode="lin" valueType="num">
                                      <p:cBhvr additive="base">
                                        <p:cTn id="40" dur="500" fill="hold"/>
                                        <p:tgtEl>
                                          <p:spTgt spid="11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anim calcmode="lin" valueType="num">
                                      <p:cBhvr additive="base">
                                        <p:cTn id="43" dur="500" fill="hold"/>
                                        <p:tgtEl>
                                          <p:spTgt spid="111"/>
                                        </p:tgtEl>
                                        <p:attrNameLst>
                                          <p:attrName>ppt_x</p:attrName>
                                        </p:attrNameLst>
                                      </p:cBhvr>
                                      <p:tavLst>
                                        <p:tav tm="0">
                                          <p:val>
                                            <p:strVal val="1+#ppt_w/2"/>
                                          </p:val>
                                        </p:tav>
                                        <p:tav tm="100000">
                                          <p:val>
                                            <p:strVal val="#ppt_x"/>
                                          </p:val>
                                        </p:tav>
                                      </p:tavLst>
                                    </p:anim>
                                    <p:anim calcmode="lin" valueType="num">
                                      <p:cBhvr additive="base">
                                        <p:cTn id="4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3"/>
                                        </p:tgtEl>
                                        <p:attrNameLst>
                                          <p:attrName>style.visibility</p:attrName>
                                        </p:attrNameLst>
                                      </p:cBhvr>
                                      <p:to>
                                        <p:strVal val="visible"/>
                                      </p:to>
                                    </p:set>
                                    <p:anim calcmode="lin" valueType="num">
                                      <p:cBhvr additive="base">
                                        <p:cTn id="49" dur="500" fill="hold"/>
                                        <p:tgtEl>
                                          <p:spTgt spid="113"/>
                                        </p:tgtEl>
                                        <p:attrNameLst>
                                          <p:attrName>ppt_x</p:attrName>
                                        </p:attrNameLst>
                                      </p:cBhvr>
                                      <p:tavLst>
                                        <p:tav tm="0">
                                          <p:val>
                                            <p:strVal val="#ppt_x"/>
                                          </p:val>
                                        </p:tav>
                                        <p:tav tm="100000">
                                          <p:val>
                                            <p:strVal val="#ppt_x"/>
                                          </p:val>
                                        </p:tav>
                                      </p:tavLst>
                                    </p:anim>
                                    <p:anim calcmode="lin" valueType="num">
                                      <p:cBhvr additive="base">
                                        <p:cTn id="50" dur="500" fill="hold"/>
                                        <p:tgtEl>
                                          <p:spTgt spid="1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9"/>
                                        </p:tgtEl>
                                        <p:attrNameLst>
                                          <p:attrName>style.visibility</p:attrName>
                                        </p:attrNameLst>
                                      </p:cBhvr>
                                      <p:to>
                                        <p:strVal val="visible"/>
                                      </p:to>
                                    </p:set>
                                    <p:anim calcmode="lin" valueType="num">
                                      <p:cBhvr additive="base">
                                        <p:cTn id="53" dur="500" fill="hold"/>
                                        <p:tgtEl>
                                          <p:spTgt spid="119"/>
                                        </p:tgtEl>
                                        <p:attrNameLst>
                                          <p:attrName>ppt_x</p:attrName>
                                        </p:attrNameLst>
                                      </p:cBhvr>
                                      <p:tavLst>
                                        <p:tav tm="0">
                                          <p:val>
                                            <p:strVal val="#ppt_x"/>
                                          </p:val>
                                        </p:tav>
                                        <p:tav tm="100000">
                                          <p:val>
                                            <p:strVal val="#ppt_x"/>
                                          </p:val>
                                        </p:tav>
                                      </p:tavLst>
                                    </p:anim>
                                    <p:anim calcmode="lin" valueType="num">
                                      <p:cBhvr additive="base">
                                        <p:cTn id="54" dur="500" fill="hold"/>
                                        <p:tgtEl>
                                          <p:spTgt spid="11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6"/>
                                        </p:tgtEl>
                                        <p:attrNameLst>
                                          <p:attrName>style.visibility</p:attrName>
                                        </p:attrNameLst>
                                      </p:cBhvr>
                                      <p:to>
                                        <p:strVal val="visible"/>
                                      </p:to>
                                    </p:set>
                                    <p:anim calcmode="lin" valueType="num">
                                      <p:cBhvr additive="base">
                                        <p:cTn id="57" dur="500" fill="hold"/>
                                        <p:tgtEl>
                                          <p:spTgt spid="116"/>
                                        </p:tgtEl>
                                        <p:attrNameLst>
                                          <p:attrName>ppt_x</p:attrName>
                                        </p:attrNameLst>
                                      </p:cBhvr>
                                      <p:tavLst>
                                        <p:tav tm="0">
                                          <p:val>
                                            <p:strVal val="#ppt_x"/>
                                          </p:val>
                                        </p:tav>
                                        <p:tav tm="100000">
                                          <p:val>
                                            <p:strVal val="#ppt_x"/>
                                          </p:val>
                                        </p:tav>
                                      </p:tavLst>
                                    </p:anim>
                                    <p:anim calcmode="lin" valueType="num">
                                      <p:cBhvr additive="base">
                                        <p:cTn id="5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bldLvl="0" animBg="1"/>
      <p:bldP spid="108" grpId="0" animBg="1"/>
      <p:bldP spid="108" grpId="1" animBg="1"/>
      <p:bldP spid="108" grpId="2" animBg="1"/>
      <p:bldP spid="109" grpId="0" animBg="1"/>
      <p:bldP spid="111" grpId="0" animBg="1"/>
      <p:bldP spid="113" grpId="0" animBg="1"/>
      <p:bldP spid="114" grpId="0" animBg="1"/>
      <p:bldP spid="115" grpId="0" animBg="1"/>
      <p:bldP spid="116" grpId="0" animBg="1"/>
      <p:bldP spid="117" grpId="0" animBg="1"/>
      <p:bldP spid="118" grpId="0" animBg="1"/>
      <p:bldP spid="1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1" y="11429"/>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45" name="Shape 145"/>
          <p:cNvSpPr/>
          <p:nvPr/>
        </p:nvSpPr>
        <p:spPr>
          <a:xfrm>
            <a:off x="720364" y="2345996"/>
            <a:ext cx="2985693" cy="2985691"/>
          </a:xfrm>
          <a:prstGeom prst="ellipse">
            <a:avLst/>
          </a:prstGeom>
          <a:solidFill>
            <a:srgbClr val="404040">
              <a:alpha val="22000"/>
            </a:srgbClr>
          </a:solidFill>
          <a:ln w="12700">
            <a:miter lim="400000"/>
          </a:ln>
          <a:effectLst>
            <a:outerShdw blurRad="127000" dist="38100" dir="3780000" rotWithShape="0">
              <a:srgbClr val="000000">
                <a:alpha val="43000"/>
              </a:srgbClr>
            </a:outerShdw>
          </a:effectLst>
        </p:spPr>
        <p:txBody>
          <a:bodyPr lIns="45719" rIns="45719" anchor="ctr"/>
          <a:lstStyle/>
          <a:p>
            <a:pPr algn="ctr">
              <a:defRPr sz="2400">
                <a:solidFill>
                  <a:srgbClr val="FFFFFF"/>
                </a:solidFill>
              </a:defRPr>
            </a:pPr>
          </a:p>
        </p:txBody>
      </p:sp>
      <p:sp>
        <p:nvSpPr>
          <p:cNvPr id="146" name="Shape 146"/>
          <p:cNvSpPr/>
          <p:nvPr/>
        </p:nvSpPr>
        <p:spPr>
          <a:xfrm>
            <a:off x="954293" y="2389035"/>
            <a:ext cx="580405" cy="580405"/>
          </a:xfrm>
          <a:prstGeom prst="ellipse">
            <a:avLst/>
          </a:prstGeom>
          <a:solidFill>
            <a:srgbClr val="404040">
              <a:alpha val="22000"/>
            </a:srgbClr>
          </a:solidFill>
          <a:ln w="12700">
            <a:miter lim="400000"/>
          </a:ln>
          <a:effectLst>
            <a:outerShdw blurRad="127000" dist="38100" dir="3780000" rotWithShape="0">
              <a:srgbClr val="000000">
                <a:alpha val="43000"/>
              </a:srgbClr>
            </a:outerShdw>
          </a:effectLst>
        </p:spPr>
        <p:txBody>
          <a:bodyPr lIns="45719" rIns="45719" anchor="ctr"/>
          <a:lstStyle/>
          <a:p>
            <a:pPr algn="ctr">
              <a:defRPr sz="2400">
                <a:solidFill>
                  <a:srgbClr val="FFFFFF"/>
                </a:solidFill>
              </a:defRPr>
            </a:pPr>
          </a:p>
        </p:txBody>
      </p:sp>
      <p:sp>
        <p:nvSpPr>
          <p:cNvPr id="147" name="Shape 147"/>
          <p:cNvSpPr/>
          <p:nvPr/>
        </p:nvSpPr>
        <p:spPr>
          <a:xfrm>
            <a:off x="529261" y="2507391"/>
            <a:ext cx="1397824" cy="215901"/>
          </a:xfrm>
          <a:prstGeom prst="rect">
            <a:avLst/>
          </a:prstGeom>
          <a:ln w="12700">
            <a:miter lim="400000"/>
          </a:ln>
        </p:spPr>
        <p:txBody>
          <a:bodyPr lIns="0" tIns="0" rIns="0" bIns="0">
            <a:spAutoFit/>
          </a:bodyPr>
          <a:lstStyle>
            <a:lvl1pPr algn="ctr">
              <a:lnSpc>
                <a:spcPct val="125000"/>
              </a:lnSpc>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01</a:t>
            </a:r>
          </a:p>
        </p:txBody>
      </p:sp>
      <p:sp>
        <p:nvSpPr>
          <p:cNvPr id="148" name="Shape 148"/>
          <p:cNvSpPr/>
          <p:nvPr/>
        </p:nvSpPr>
        <p:spPr>
          <a:xfrm>
            <a:off x="3418997" y="2389035"/>
            <a:ext cx="2970895" cy="2970894"/>
          </a:xfrm>
          <a:prstGeom prst="ellipse">
            <a:avLst/>
          </a:prstGeom>
          <a:solidFill>
            <a:srgbClr val="330099"/>
          </a:solidFill>
          <a:ln w="12700">
            <a:miter lim="400000"/>
          </a:ln>
          <a:effectLst>
            <a:outerShdw blurRad="127000" dist="38100" dir="3780000" rotWithShape="0">
              <a:srgbClr val="000000">
                <a:alpha val="43000"/>
              </a:srgbClr>
            </a:outerShdw>
          </a:effectLst>
        </p:spPr>
        <p:txBody>
          <a:bodyPr lIns="45719" rIns="45719" anchor="ctr"/>
          <a:lstStyle/>
          <a:p>
            <a:pPr algn="ctr">
              <a:defRPr sz="2400">
                <a:solidFill>
                  <a:srgbClr val="FFFFFF"/>
                </a:solidFill>
              </a:defRPr>
            </a:pPr>
          </a:p>
        </p:txBody>
      </p:sp>
      <p:sp>
        <p:nvSpPr>
          <p:cNvPr id="149" name="Shape 149"/>
          <p:cNvSpPr/>
          <p:nvPr/>
        </p:nvSpPr>
        <p:spPr>
          <a:xfrm>
            <a:off x="3815119" y="2389035"/>
            <a:ext cx="577529" cy="577529"/>
          </a:xfrm>
          <a:prstGeom prst="ellipse">
            <a:avLst/>
          </a:prstGeom>
          <a:solidFill>
            <a:srgbClr val="330099"/>
          </a:solidFill>
          <a:ln w="12700">
            <a:miter lim="400000"/>
          </a:ln>
          <a:effectLst>
            <a:outerShdw blurRad="127000" dist="38100" dir="3780000" rotWithShape="0">
              <a:srgbClr val="000000">
                <a:alpha val="43000"/>
              </a:srgbClr>
            </a:outerShdw>
          </a:effectLst>
        </p:spPr>
        <p:txBody>
          <a:bodyPr lIns="45719" rIns="45719" anchor="ctr"/>
          <a:lstStyle/>
          <a:p>
            <a:pPr algn="ctr">
              <a:defRPr sz="2400">
                <a:solidFill>
                  <a:srgbClr val="FFFFFF"/>
                </a:solidFill>
              </a:defRPr>
            </a:pPr>
          </a:p>
        </p:txBody>
      </p:sp>
      <p:sp>
        <p:nvSpPr>
          <p:cNvPr id="150" name="Shape 150"/>
          <p:cNvSpPr/>
          <p:nvPr/>
        </p:nvSpPr>
        <p:spPr>
          <a:xfrm>
            <a:off x="3418997" y="2530539"/>
            <a:ext cx="1390898" cy="215901"/>
          </a:xfrm>
          <a:prstGeom prst="rect">
            <a:avLst/>
          </a:prstGeom>
          <a:ln w="12700">
            <a:miter lim="400000"/>
          </a:ln>
        </p:spPr>
        <p:txBody>
          <a:bodyPr lIns="0" tIns="0" rIns="0" bIns="0">
            <a:spAutoFit/>
          </a:bodyPr>
          <a:lstStyle>
            <a:lvl1pPr algn="ctr">
              <a:lnSpc>
                <a:spcPct val="125000"/>
              </a:lnSpc>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02</a:t>
            </a:r>
          </a:p>
        </p:txBody>
      </p:sp>
      <p:sp>
        <p:nvSpPr>
          <p:cNvPr id="151" name="Shape 151"/>
          <p:cNvSpPr/>
          <p:nvPr/>
        </p:nvSpPr>
        <p:spPr>
          <a:xfrm>
            <a:off x="6134629" y="2321124"/>
            <a:ext cx="2985693" cy="2985692"/>
          </a:xfrm>
          <a:prstGeom prst="ellipse">
            <a:avLst/>
          </a:prstGeom>
          <a:solidFill>
            <a:srgbClr val="3366CC"/>
          </a:solidFill>
          <a:ln w="12700">
            <a:miter lim="400000"/>
          </a:ln>
          <a:effectLst>
            <a:outerShdw blurRad="127000" dist="38100" dir="3780000" rotWithShape="0">
              <a:srgbClr val="000000">
                <a:alpha val="43000"/>
              </a:srgbClr>
            </a:outerShdw>
          </a:effectLst>
        </p:spPr>
        <p:txBody>
          <a:bodyPr lIns="45719" rIns="45719" anchor="ctr"/>
          <a:lstStyle/>
          <a:p>
            <a:pPr algn="ctr">
              <a:defRPr sz="2400">
                <a:solidFill>
                  <a:srgbClr val="FFFFFF"/>
                </a:solidFill>
              </a:defRPr>
            </a:pPr>
          </a:p>
        </p:txBody>
      </p:sp>
      <p:sp>
        <p:nvSpPr>
          <p:cNvPr id="152" name="Shape 152"/>
          <p:cNvSpPr/>
          <p:nvPr/>
        </p:nvSpPr>
        <p:spPr>
          <a:xfrm>
            <a:off x="6256351" y="2370281"/>
            <a:ext cx="580405" cy="580405"/>
          </a:xfrm>
          <a:prstGeom prst="ellipse">
            <a:avLst/>
          </a:prstGeom>
          <a:solidFill>
            <a:srgbClr val="3366CC"/>
          </a:solidFill>
          <a:ln w="12700">
            <a:miter lim="400000"/>
          </a:ln>
          <a:effectLst>
            <a:outerShdw blurRad="127000" dist="38100" dir="3780000" rotWithShape="0">
              <a:srgbClr val="000000">
                <a:alpha val="43000"/>
              </a:srgbClr>
            </a:outerShdw>
          </a:effectLst>
        </p:spPr>
        <p:txBody>
          <a:bodyPr lIns="45719" rIns="45719" anchor="ctr"/>
          <a:lstStyle/>
          <a:p>
            <a:pPr algn="ctr">
              <a:defRPr sz="2400">
                <a:solidFill>
                  <a:srgbClr val="FFFFFF"/>
                </a:solidFill>
              </a:defRPr>
            </a:pPr>
          </a:p>
        </p:txBody>
      </p:sp>
      <p:sp>
        <p:nvSpPr>
          <p:cNvPr id="153" name="Shape 153"/>
          <p:cNvSpPr/>
          <p:nvPr/>
        </p:nvSpPr>
        <p:spPr>
          <a:xfrm>
            <a:off x="5861582" y="2502904"/>
            <a:ext cx="1397825" cy="215901"/>
          </a:xfrm>
          <a:prstGeom prst="rect">
            <a:avLst/>
          </a:prstGeom>
          <a:ln w="12700">
            <a:miter lim="400000"/>
          </a:ln>
        </p:spPr>
        <p:txBody>
          <a:bodyPr lIns="0" tIns="0" rIns="0" bIns="0">
            <a:spAutoFit/>
          </a:bodyPr>
          <a:lstStyle>
            <a:lvl1pPr algn="ctr">
              <a:lnSpc>
                <a:spcPct val="125000"/>
              </a:lnSpc>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03</a:t>
            </a:r>
          </a:p>
        </p:txBody>
      </p:sp>
      <p:pic>
        <p:nvPicPr>
          <p:cNvPr id="154" name="image4.png" descr="56c51e31ea7b3_25.png"/>
          <p:cNvPicPr>
            <a:picLocks noChangeAspect="1"/>
          </p:cNvPicPr>
          <p:nvPr/>
        </p:nvPicPr>
        <p:blipFill>
          <a:blip r:embed="rId1"/>
          <a:stretch>
            <a:fillRect/>
          </a:stretch>
        </p:blipFill>
        <p:spPr>
          <a:xfrm>
            <a:off x="1829463" y="2582568"/>
            <a:ext cx="1156885" cy="1244199"/>
          </a:xfrm>
          <a:prstGeom prst="rect">
            <a:avLst/>
          </a:prstGeom>
          <a:ln w="12700">
            <a:miter lim="400000"/>
            <a:headEnd/>
            <a:tailEnd/>
          </a:ln>
        </p:spPr>
      </p:pic>
      <p:pic>
        <p:nvPicPr>
          <p:cNvPr id="155" name="image5.png" descr="56c51e31ea7b3_24.png"/>
          <p:cNvPicPr>
            <a:picLocks noChangeAspect="1"/>
          </p:cNvPicPr>
          <p:nvPr/>
        </p:nvPicPr>
        <p:blipFill>
          <a:blip r:embed="rId2"/>
          <a:stretch>
            <a:fillRect/>
          </a:stretch>
        </p:blipFill>
        <p:spPr>
          <a:xfrm>
            <a:off x="4392646" y="2688701"/>
            <a:ext cx="1142649" cy="1122948"/>
          </a:xfrm>
          <a:prstGeom prst="rect">
            <a:avLst/>
          </a:prstGeom>
          <a:ln w="12700">
            <a:miter lim="400000"/>
            <a:headEnd/>
            <a:tailEnd/>
          </a:ln>
        </p:spPr>
      </p:pic>
      <p:pic>
        <p:nvPicPr>
          <p:cNvPr id="156" name="image6.png" descr="56c51e31ea7b3_21.png"/>
          <p:cNvPicPr>
            <a:picLocks noChangeAspect="1"/>
          </p:cNvPicPr>
          <p:nvPr/>
        </p:nvPicPr>
        <p:blipFill>
          <a:blip r:embed="rId3"/>
          <a:stretch>
            <a:fillRect/>
          </a:stretch>
        </p:blipFill>
        <p:spPr>
          <a:xfrm>
            <a:off x="6809430" y="2692270"/>
            <a:ext cx="1315209" cy="1048489"/>
          </a:xfrm>
          <a:prstGeom prst="rect">
            <a:avLst/>
          </a:prstGeom>
          <a:ln w="12700">
            <a:miter lim="400000"/>
            <a:headEnd/>
            <a:tailEnd/>
          </a:ln>
        </p:spPr>
      </p:pic>
      <p:sp>
        <p:nvSpPr>
          <p:cNvPr id="157" name="Shape 157"/>
          <p:cNvSpPr/>
          <p:nvPr/>
        </p:nvSpPr>
        <p:spPr>
          <a:xfrm>
            <a:off x="8912435" y="2359016"/>
            <a:ext cx="2970895" cy="2970893"/>
          </a:xfrm>
          <a:prstGeom prst="ellipse">
            <a:avLst/>
          </a:prstGeom>
          <a:solidFill>
            <a:srgbClr val="7C7C7C"/>
          </a:solidFill>
          <a:ln w="12700">
            <a:miter lim="400000"/>
          </a:ln>
          <a:effectLst>
            <a:outerShdw blurRad="127000" dist="38100" dir="3780000" rotWithShape="0">
              <a:srgbClr val="000000">
                <a:alpha val="43000"/>
              </a:srgbClr>
            </a:outerShdw>
          </a:effectLst>
        </p:spPr>
        <p:txBody>
          <a:bodyPr lIns="45719" rIns="45719" anchor="ctr"/>
          <a:lstStyle/>
          <a:p>
            <a:pPr algn="ctr">
              <a:defRPr sz="2400">
                <a:solidFill>
                  <a:srgbClr val="FFFFFF"/>
                </a:solidFill>
              </a:defRPr>
            </a:pPr>
          </a:p>
        </p:txBody>
      </p:sp>
      <p:sp>
        <p:nvSpPr>
          <p:cNvPr id="158" name="Shape 158"/>
          <p:cNvSpPr/>
          <p:nvPr/>
        </p:nvSpPr>
        <p:spPr>
          <a:xfrm>
            <a:off x="9284619" y="2374134"/>
            <a:ext cx="577529" cy="577529"/>
          </a:xfrm>
          <a:prstGeom prst="ellipse">
            <a:avLst/>
          </a:prstGeom>
          <a:solidFill>
            <a:srgbClr val="7C7C7C"/>
          </a:solidFill>
          <a:ln w="12700">
            <a:miter lim="400000"/>
          </a:ln>
          <a:effectLst>
            <a:outerShdw blurRad="127000" dist="38100" dir="3780000" rotWithShape="0">
              <a:srgbClr val="000000">
                <a:alpha val="43000"/>
              </a:srgbClr>
            </a:outerShdw>
          </a:effectLst>
        </p:spPr>
        <p:txBody>
          <a:bodyPr lIns="45719" rIns="45719" anchor="ctr"/>
          <a:lstStyle/>
          <a:p>
            <a:pPr algn="ctr">
              <a:defRPr sz="2400">
                <a:solidFill>
                  <a:srgbClr val="FFFFFF"/>
                </a:solidFill>
              </a:defRPr>
            </a:pPr>
          </a:p>
        </p:txBody>
      </p:sp>
      <p:sp>
        <p:nvSpPr>
          <p:cNvPr id="159" name="Shape 159"/>
          <p:cNvSpPr/>
          <p:nvPr/>
        </p:nvSpPr>
        <p:spPr>
          <a:xfrm>
            <a:off x="8870708" y="2510576"/>
            <a:ext cx="1390898" cy="215901"/>
          </a:xfrm>
          <a:prstGeom prst="rect">
            <a:avLst/>
          </a:prstGeom>
          <a:ln w="12700">
            <a:miter lim="400000"/>
          </a:ln>
        </p:spPr>
        <p:txBody>
          <a:bodyPr lIns="0" tIns="0" rIns="0" bIns="0">
            <a:spAutoFit/>
          </a:bodyPr>
          <a:lstStyle>
            <a:lvl1pPr algn="ctr">
              <a:lnSpc>
                <a:spcPct val="125000"/>
              </a:lnSpc>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04</a:t>
            </a:r>
          </a:p>
        </p:txBody>
      </p:sp>
      <p:sp>
        <p:nvSpPr>
          <p:cNvPr id="160" name="Shape 160"/>
          <p:cNvSpPr/>
          <p:nvPr/>
        </p:nvSpPr>
        <p:spPr>
          <a:xfrm>
            <a:off x="18015"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61" name="Shape 161"/>
          <p:cNvSpPr/>
          <p:nvPr/>
        </p:nvSpPr>
        <p:spPr>
          <a:xfrm>
            <a:off x="8106987" y="756496"/>
            <a:ext cx="612524" cy="1"/>
          </a:xfrm>
          <a:prstGeom prst="line">
            <a:avLst/>
          </a:prstGeom>
          <a:ln w="12700">
            <a:solidFill>
              <a:srgbClr val="000000"/>
            </a:solidFill>
            <a:miter/>
          </a:ln>
        </p:spPr>
        <p:txBody>
          <a:bodyPr lIns="45719" rIns="45719"/>
          <a:lstStyle/>
          <a:p/>
        </p:txBody>
      </p:sp>
      <p:sp>
        <p:nvSpPr>
          <p:cNvPr id="162" name="Shape 162"/>
          <p:cNvSpPr/>
          <p:nvPr/>
        </p:nvSpPr>
        <p:spPr>
          <a:xfrm>
            <a:off x="3563691" y="756496"/>
            <a:ext cx="612523" cy="1"/>
          </a:xfrm>
          <a:prstGeom prst="line">
            <a:avLst/>
          </a:prstGeom>
          <a:ln w="12700">
            <a:solidFill>
              <a:srgbClr val="000000"/>
            </a:solidFill>
            <a:miter/>
          </a:ln>
        </p:spPr>
        <p:txBody>
          <a:bodyPr lIns="45719" rIns="45719"/>
          <a:lstStyle/>
          <a:p/>
        </p:txBody>
      </p:sp>
      <p:pic>
        <p:nvPicPr>
          <p:cNvPr id="163" name="image7.png" descr="56c51e31ea7b3_05.png"/>
          <p:cNvPicPr>
            <a:picLocks noChangeAspect="1"/>
          </p:cNvPicPr>
          <p:nvPr/>
        </p:nvPicPr>
        <p:blipFill>
          <a:blip r:embed="rId4"/>
          <a:stretch>
            <a:fillRect/>
          </a:stretch>
        </p:blipFill>
        <p:spPr>
          <a:xfrm>
            <a:off x="10124660" y="2349870"/>
            <a:ext cx="1053468" cy="1123036"/>
          </a:xfrm>
          <a:prstGeom prst="rect">
            <a:avLst/>
          </a:prstGeom>
          <a:ln w="12700">
            <a:miter lim="400000"/>
            <a:headEnd/>
            <a:tailEnd/>
          </a:ln>
        </p:spPr>
      </p:pic>
      <p:sp>
        <p:nvSpPr>
          <p:cNvPr id="164" name="Shape 164"/>
          <p:cNvSpPr/>
          <p:nvPr/>
        </p:nvSpPr>
        <p:spPr>
          <a:xfrm>
            <a:off x="1090070" y="3282769"/>
            <a:ext cx="2328617" cy="1729741"/>
          </a:xfrm>
          <a:prstGeom prst="rect">
            <a:avLst/>
          </a:prstGeom>
          <a:ln w="12700">
            <a:miter lim="400000"/>
          </a:ln>
        </p:spPr>
        <p:txBody>
          <a:bodyPr lIns="45719" rIns="45719">
            <a:spAutoFit/>
          </a:bodyPr>
          <a:lstStyle/>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对影视相关数据的爬取分析，给出评判影视作品的相关指标，比如，热议指数，媒体关注度和好评率等</a:t>
            </a:r>
          </a:p>
        </p:txBody>
      </p:sp>
      <p:sp>
        <p:nvSpPr>
          <p:cNvPr id="165" name="Shape 165"/>
          <p:cNvSpPr/>
          <p:nvPr/>
        </p:nvSpPr>
        <p:spPr>
          <a:xfrm>
            <a:off x="3695732" y="3427548"/>
            <a:ext cx="2328618" cy="1412241"/>
          </a:xfrm>
          <a:prstGeom prst="rect">
            <a:avLst/>
          </a:prstGeom>
          <a:ln w="12700">
            <a:miter lim="400000"/>
          </a:ln>
        </p:spPr>
        <p:txBody>
          <a:bodyPr lIns="45719" rIns="45719">
            <a:spAutoFit/>
          </a:bodyPr>
          <a:lstStyle/>
          <a:p>
            <a:pPr algn="ctr">
              <a:defRPr sz="1400">
                <a:solidFill>
                  <a:srgbClr val="FFFFFF"/>
                </a:solidFill>
              </a:defRPr>
            </a:pPr>
          </a:p>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建立明星商业价值模型，通过数据分析给出明星公众影响力，明星认可度，好评率等指标</a:t>
            </a:r>
          </a:p>
        </p:txBody>
      </p:sp>
      <p:sp>
        <p:nvSpPr>
          <p:cNvPr id="166" name="Shape 166"/>
          <p:cNvSpPr/>
          <p:nvPr/>
        </p:nvSpPr>
        <p:spPr>
          <a:xfrm>
            <a:off x="6480042" y="3427548"/>
            <a:ext cx="2328618" cy="1412241"/>
          </a:xfrm>
          <a:prstGeom prst="rect">
            <a:avLst/>
          </a:prstGeom>
          <a:ln w="12700">
            <a:miter lim="400000"/>
          </a:ln>
        </p:spPr>
        <p:txBody>
          <a:bodyPr lIns="45719" rIns="45719">
            <a:spAutoFit/>
          </a:bodyPr>
          <a:lstStyle/>
          <a:p>
            <a:pPr algn="ctr">
              <a:defRPr sz="1400">
                <a:solidFill>
                  <a:srgbClr val="FFFFFF"/>
                </a:solidFill>
              </a:defRPr>
            </a:pPr>
          </a:p>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通过对影评的分析，获得题材、导演、演员、故事本身等分别对于影视作品的票房或收视率的贡献</a:t>
            </a:r>
          </a:p>
        </p:txBody>
      </p:sp>
      <p:sp>
        <p:nvSpPr>
          <p:cNvPr id="167" name="Shape 167"/>
          <p:cNvSpPr/>
          <p:nvPr/>
        </p:nvSpPr>
        <p:spPr>
          <a:xfrm>
            <a:off x="9284127" y="3160849"/>
            <a:ext cx="2328618" cy="2009141"/>
          </a:xfrm>
          <a:prstGeom prst="rect">
            <a:avLst/>
          </a:prstGeom>
          <a:ln w="12700">
            <a:miter lim="400000"/>
          </a:ln>
        </p:spPr>
        <p:txBody>
          <a:bodyPr lIns="45719" rIns="45719">
            <a:spAutoFit/>
          </a:bodyPr>
          <a:lstStyle/>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通过对观众的性别、地域分布、年龄的分析，判断题材和演员的受众；通过对搜索热度、话题热度的分析，判断和预测票房的走势</a:t>
            </a:r>
          </a:p>
        </p:txBody>
      </p:sp>
      <p:sp>
        <p:nvSpPr>
          <p:cNvPr id="168" name="Shape 168"/>
          <p:cNvSpPr/>
          <p:nvPr/>
        </p:nvSpPr>
        <p:spPr>
          <a:xfrm>
            <a:off x="4199451" y="986651"/>
            <a:ext cx="3925188" cy="574041"/>
          </a:xfrm>
          <a:prstGeom prst="rect">
            <a:avLst/>
          </a:prstGeom>
          <a:ln w="12700">
            <a:miter lim="400000"/>
          </a:ln>
        </p:spPr>
        <p:txBody>
          <a:bodyPr lIns="45719" rIns="45719">
            <a:spAutoFit/>
          </a:bodyPr>
          <a:lstStyle>
            <a:lvl1pPr algn="ctr">
              <a:defRPr sz="2700" b="1">
                <a:solidFill>
                  <a:srgbClr val="595959"/>
                </a:solidFill>
              </a:defRPr>
            </a:lvl1pPr>
          </a:lstStyle>
          <a:p>
            <a:r>
              <a:t>课题内容</a:t>
            </a:r>
          </a:p>
        </p:txBody>
      </p:sp>
    </p:spTree>
  </p:cSld>
  <p:clrMapOvr>
    <a:masterClrMapping/>
  </p:clrMapOvr>
  <p:transition spd="med" advTm="3740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500" fill="hold"/>
                                        <p:tgtEl>
                                          <p:spTgt spid="147"/>
                                        </p:tgtEl>
                                        <p:attrNameLst>
                                          <p:attrName>ppt_x</p:attrName>
                                        </p:attrNameLst>
                                      </p:cBhvr>
                                      <p:tavLst>
                                        <p:tav tm="0">
                                          <p:val>
                                            <p:strVal val="0-#ppt_w/2"/>
                                          </p:val>
                                        </p:tav>
                                        <p:tav tm="100000">
                                          <p:val>
                                            <p:strVal val="#ppt_x"/>
                                          </p:val>
                                        </p:tav>
                                      </p:tavLst>
                                    </p:anim>
                                    <p:anim calcmode="lin" valueType="num">
                                      <p:cBhvr additive="base">
                                        <p:cTn id="8" dur="500" fill="hold"/>
                                        <p:tgtEl>
                                          <p:spTgt spid="14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6"/>
                                        </p:tgtEl>
                                        <p:attrNameLst>
                                          <p:attrName>style.visibility</p:attrName>
                                        </p:attrNameLst>
                                      </p:cBhvr>
                                      <p:to>
                                        <p:strVal val="visible"/>
                                      </p:to>
                                    </p:set>
                                    <p:anim calcmode="lin" valueType="num">
                                      <p:cBhvr additive="base">
                                        <p:cTn id="11" dur="500" fill="hold"/>
                                        <p:tgtEl>
                                          <p:spTgt spid="146"/>
                                        </p:tgtEl>
                                        <p:attrNameLst>
                                          <p:attrName>ppt_x</p:attrName>
                                        </p:attrNameLst>
                                      </p:cBhvr>
                                      <p:tavLst>
                                        <p:tav tm="0">
                                          <p:val>
                                            <p:strVal val="0-#ppt_w/2"/>
                                          </p:val>
                                        </p:tav>
                                        <p:tav tm="100000">
                                          <p:val>
                                            <p:strVal val="#ppt_x"/>
                                          </p:val>
                                        </p:tav>
                                      </p:tavLst>
                                    </p:anim>
                                    <p:anim calcmode="lin" valueType="num">
                                      <p:cBhvr additive="base">
                                        <p:cTn id="12" dur="500" fill="hold"/>
                                        <p:tgtEl>
                                          <p:spTgt spid="14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anim calcmode="lin" valueType="num">
                                      <p:cBhvr additive="base">
                                        <p:cTn id="15" dur="500" fill="hold"/>
                                        <p:tgtEl>
                                          <p:spTgt spid="154"/>
                                        </p:tgtEl>
                                        <p:attrNameLst>
                                          <p:attrName>ppt_x</p:attrName>
                                        </p:attrNameLst>
                                      </p:cBhvr>
                                      <p:tavLst>
                                        <p:tav tm="0">
                                          <p:val>
                                            <p:strVal val="0-#ppt_w/2"/>
                                          </p:val>
                                        </p:tav>
                                        <p:tav tm="100000">
                                          <p:val>
                                            <p:strVal val="#ppt_x"/>
                                          </p:val>
                                        </p:tav>
                                      </p:tavLst>
                                    </p:anim>
                                    <p:anim calcmode="lin" valueType="num">
                                      <p:cBhvr additive="base">
                                        <p:cTn id="16" dur="500" fill="hold"/>
                                        <p:tgtEl>
                                          <p:spTgt spid="15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anim calcmode="lin" valueType="num">
                                      <p:cBhvr additive="base">
                                        <p:cTn id="19" dur="500" fill="hold"/>
                                        <p:tgtEl>
                                          <p:spTgt spid="164"/>
                                        </p:tgtEl>
                                        <p:attrNameLst>
                                          <p:attrName>ppt_x</p:attrName>
                                        </p:attrNameLst>
                                      </p:cBhvr>
                                      <p:tavLst>
                                        <p:tav tm="0">
                                          <p:val>
                                            <p:strVal val="0-#ppt_w/2"/>
                                          </p:val>
                                        </p:tav>
                                        <p:tav tm="100000">
                                          <p:val>
                                            <p:strVal val="#ppt_x"/>
                                          </p:val>
                                        </p:tav>
                                      </p:tavLst>
                                    </p:anim>
                                    <p:anim calcmode="lin" valueType="num">
                                      <p:cBhvr additive="base">
                                        <p:cTn id="20" dur="500" fill="hold"/>
                                        <p:tgtEl>
                                          <p:spTgt spid="16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anim calcmode="lin" valueType="num">
                                      <p:cBhvr additive="base">
                                        <p:cTn id="23" dur="500" fill="hold"/>
                                        <p:tgtEl>
                                          <p:spTgt spid="145"/>
                                        </p:tgtEl>
                                        <p:attrNameLst>
                                          <p:attrName>ppt_x</p:attrName>
                                        </p:attrNameLst>
                                      </p:cBhvr>
                                      <p:tavLst>
                                        <p:tav tm="0">
                                          <p:val>
                                            <p:strVal val="0-#ppt_w/2"/>
                                          </p:val>
                                        </p:tav>
                                        <p:tav tm="100000">
                                          <p:val>
                                            <p:strVal val="#ppt_x"/>
                                          </p:val>
                                        </p:tav>
                                      </p:tavLst>
                                    </p:anim>
                                    <p:anim calcmode="lin" valueType="num">
                                      <p:cBhvr additive="base">
                                        <p:cTn id="24" dur="5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50"/>
                                        </p:tgtEl>
                                        <p:attrNameLst>
                                          <p:attrName>style.visibility</p:attrName>
                                        </p:attrNameLst>
                                      </p:cBhvr>
                                      <p:to>
                                        <p:strVal val="visible"/>
                                      </p:to>
                                    </p:set>
                                    <p:anim calcmode="lin" valueType="num">
                                      <p:cBhvr additive="base">
                                        <p:cTn id="29" dur="500" fill="hold"/>
                                        <p:tgtEl>
                                          <p:spTgt spid="150"/>
                                        </p:tgtEl>
                                        <p:attrNameLst>
                                          <p:attrName>ppt_x</p:attrName>
                                        </p:attrNameLst>
                                      </p:cBhvr>
                                      <p:tavLst>
                                        <p:tav tm="0">
                                          <p:val>
                                            <p:strVal val="0-#ppt_w/2"/>
                                          </p:val>
                                        </p:tav>
                                        <p:tav tm="100000">
                                          <p:val>
                                            <p:strVal val="#ppt_x"/>
                                          </p:val>
                                        </p:tav>
                                      </p:tavLst>
                                    </p:anim>
                                    <p:anim calcmode="lin" valueType="num">
                                      <p:cBhvr additive="base">
                                        <p:cTn id="30" dur="500" fill="hold"/>
                                        <p:tgtEl>
                                          <p:spTgt spid="150"/>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49"/>
                                        </p:tgtEl>
                                        <p:attrNameLst>
                                          <p:attrName>style.visibility</p:attrName>
                                        </p:attrNameLst>
                                      </p:cBhvr>
                                      <p:to>
                                        <p:strVal val="visible"/>
                                      </p:to>
                                    </p:set>
                                    <p:anim calcmode="lin" valueType="num">
                                      <p:cBhvr additive="base">
                                        <p:cTn id="33" dur="500" fill="hold"/>
                                        <p:tgtEl>
                                          <p:spTgt spid="149"/>
                                        </p:tgtEl>
                                        <p:attrNameLst>
                                          <p:attrName>ppt_x</p:attrName>
                                        </p:attrNameLst>
                                      </p:cBhvr>
                                      <p:tavLst>
                                        <p:tav tm="0">
                                          <p:val>
                                            <p:strVal val="0-#ppt_w/2"/>
                                          </p:val>
                                        </p:tav>
                                        <p:tav tm="100000">
                                          <p:val>
                                            <p:strVal val="#ppt_x"/>
                                          </p:val>
                                        </p:tav>
                                      </p:tavLst>
                                    </p:anim>
                                    <p:anim calcmode="lin" valueType="num">
                                      <p:cBhvr additive="base">
                                        <p:cTn id="34" dur="500" fill="hold"/>
                                        <p:tgtEl>
                                          <p:spTgt spid="14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55"/>
                                        </p:tgtEl>
                                        <p:attrNameLst>
                                          <p:attrName>style.visibility</p:attrName>
                                        </p:attrNameLst>
                                      </p:cBhvr>
                                      <p:to>
                                        <p:strVal val="visible"/>
                                      </p:to>
                                    </p:set>
                                    <p:anim calcmode="lin" valueType="num">
                                      <p:cBhvr additive="base">
                                        <p:cTn id="37" dur="500" fill="hold"/>
                                        <p:tgtEl>
                                          <p:spTgt spid="155"/>
                                        </p:tgtEl>
                                        <p:attrNameLst>
                                          <p:attrName>ppt_x</p:attrName>
                                        </p:attrNameLst>
                                      </p:cBhvr>
                                      <p:tavLst>
                                        <p:tav tm="0">
                                          <p:val>
                                            <p:strVal val="0-#ppt_w/2"/>
                                          </p:val>
                                        </p:tav>
                                        <p:tav tm="100000">
                                          <p:val>
                                            <p:strVal val="#ppt_x"/>
                                          </p:val>
                                        </p:tav>
                                      </p:tavLst>
                                    </p:anim>
                                    <p:anim calcmode="lin" valueType="num">
                                      <p:cBhvr additive="base">
                                        <p:cTn id="38" dur="500" fill="hold"/>
                                        <p:tgtEl>
                                          <p:spTgt spid="155"/>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65"/>
                                        </p:tgtEl>
                                        <p:attrNameLst>
                                          <p:attrName>style.visibility</p:attrName>
                                        </p:attrNameLst>
                                      </p:cBhvr>
                                      <p:to>
                                        <p:strVal val="visible"/>
                                      </p:to>
                                    </p:set>
                                    <p:anim calcmode="lin" valueType="num">
                                      <p:cBhvr additive="base">
                                        <p:cTn id="41" dur="500" fill="hold"/>
                                        <p:tgtEl>
                                          <p:spTgt spid="165"/>
                                        </p:tgtEl>
                                        <p:attrNameLst>
                                          <p:attrName>ppt_x</p:attrName>
                                        </p:attrNameLst>
                                      </p:cBhvr>
                                      <p:tavLst>
                                        <p:tav tm="0">
                                          <p:val>
                                            <p:strVal val="0-#ppt_w/2"/>
                                          </p:val>
                                        </p:tav>
                                        <p:tav tm="100000">
                                          <p:val>
                                            <p:strVal val="#ppt_x"/>
                                          </p:val>
                                        </p:tav>
                                      </p:tavLst>
                                    </p:anim>
                                    <p:anim calcmode="lin" valueType="num">
                                      <p:cBhvr additive="base">
                                        <p:cTn id="42" dur="500" fill="hold"/>
                                        <p:tgtEl>
                                          <p:spTgt spid="165"/>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48"/>
                                        </p:tgtEl>
                                        <p:attrNameLst>
                                          <p:attrName>style.visibility</p:attrName>
                                        </p:attrNameLst>
                                      </p:cBhvr>
                                      <p:to>
                                        <p:strVal val="visible"/>
                                      </p:to>
                                    </p:set>
                                    <p:anim calcmode="lin" valueType="num">
                                      <p:cBhvr additive="base">
                                        <p:cTn id="45" dur="500" fill="hold"/>
                                        <p:tgtEl>
                                          <p:spTgt spid="148"/>
                                        </p:tgtEl>
                                        <p:attrNameLst>
                                          <p:attrName>ppt_x</p:attrName>
                                        </p:attrNameLst>
                                      </p:cBhvr>
                                      <p:tavLst>
                                        <p:tav tm="0">
                                          <p:val>
                                            <p:strVal val="0-#ppt_w/2"/>
                                          </p:val>
                                        </p:tav>
                                        <p:tav tm="100000">
                                          <p:val>
                                            <p:strVal val="#ppt_x"/>
                                          </p:val>
                                        </p:tav>
                                      </p:tavLst>
                                    </p:anim>
                                    <p:anim calcmode="lin" valueType="num">
                                      <p:cBhvr additive="base">
                                        <p:cTn id="46" dur="500" fill="hold"/>
                                        <p:tgtEl>
                                          <p:spTgt spid="14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9" presetClass="entr" presetSubtype="0" fill="hold" grpId="0" nodeType="clickEffect">
                                  <p:stCondLst>
                                    <p:cond delay="0"/>
                                  </p:stCondLst>
                                  <p:childTnLst>
                                    <p:set>
                                      <p:cBhvr>
                                        <p:cTn id="50" dur="1" fill="hold">
                                          <p:stCondLst>
                                            <p:cond delay="0"/>
                                          </p:stCondLst>
                                        </p:cTn>
                                        <p:tgtEl>
                                          <p:spTgt spid="153"/>
                                        </p:tgtEl>
                                        <p:attrNameLst>
                                          <p:attrName>style.visibility</p:attrName>
                                        </p:attrNameLst>
                                      </p:cBhvr>
                                      <p:to>
                                        <p:strVal val="visible"/>
                                      </p:to>
                                    </p:set>
                                    <p:anim calcmode="lin" valueType="num">
                                      <p:cBhvr>
                                        <p:cTn id="51" dur="500" fill="hold"/>
                                        <p:tgtEl>
                                          <p:spTgt spid="153"/>
                                        </p:tgtEl>
                                        <p:attrNameLst>
                                          <p:attrName>ppt_x</p:attrName>
                                        </p:attrNameLst>
                                      </p:cBhvr>
                                      <p:tavLst>
                                        <p:tav tm="0">
                                          <p:val>
                                            <p:strVal val="#ppt_x-.2"/>
                                          </p:val>
                                        </p:tav>
                                        <p:tav tm="100000">
                                          <p:val>
                                            <p:strVal val="#ppt_x"/>
                                          </p:val>
                                        </p:tav>
                                      </p:tavLst>
                                    </p:anim>
                                    <p:anim calcmode="lin" valueType="num">
                                      <p:cBhvr>
                                        <p:cTn id="52" dur="500" fill="hold"/>
                                        <p:tgtEl>
                                          <p:spTgt spid="153"/>
                                        </p:tgtEl>
                                        <p:attrNameLst>
                                          <p:attrName>ppt_y</p:attrName>
                                        </p:attrNameLst>
                                      </p:cBhvr>
                                      <p:tavLst>
                                        <p:tav tm="0">
                                          <p:val>
                                            <p:strVal val="#ppt_y"/>
                                          </p:val>
                                        </p:tav>
                                        <p:tav tm="100000">
                                          <p:val>
                                            <p:strVal val="#ppt_y"/>
                                          </p:val>
                                        </p:tav>
                                      </p:tavLst>
                                    </p:anim>
                                    <p:animEffect transition="in" filter="wipe(right)" prLst="gradientSize: 0.1">
                                      <p:cBhvr>
                                        <p:cTn id="53" dur="500"/>
                                        <p:tgtEl>
                                          <p:spTgt spid="153"/>
                                        </p:tgtEl>
                                      </p:cBhvr>
                                    </p:animEffect>
                                  </p:childTnLst>
                                </p:cTn>
                              </p:par>
                              <p:par>
                                <p:cTn id="54" presetID="29" presetClass="entr" presetSubtype="0" fill="hold" grpId="0" nodeType="withEffect">
                                  <p:stCondLst>
                                    <p:cond delay="0"/>
                                  </p:stCondLst>
                                  <p:childTnLst>
                                    <p:set>
                                      <p:cBhvr>
                                        <p:cTn id="55" dur="1" fill="hold">
                                          <p:stCondLst>
                                            <p:cond delay="0"/>
                                          </p:stCondLst>
                                        </p:cTn>
                                        <p:tgtEl>
                                          <p:spTgt spid="152"/>
                                        </p:tgtEl>
                                        <p:attrNameLst>
                                          <p:attrName>style.visibility</p:attrName>
                                        </p:attrNameLst>
                                      </p:cBhvr>
                                      <p:to>
                                        <p:strVal val="visible"/>
                                      </p:to>
                                    </p:set>
                                    <p:anim calcmode="lin" valueType="num">
                                      <p:cBhvr>
                                        <p:cTn id="56" dur="500" fill="hold"/>
                                        <p:tgtEl>
                                          <p:spTgt spid="152"/>
                                        </p:tgtEl>
                                        <p:attrNameLst>
                                          <p:attrName>ppt_x</p:attrName>
                                        </p:attrNameLst>
                                      </p:cBhvr>
                                      <p:tavLst>
                                        <p:tav tm="0">
                                          <p:val>
                                            <p:strVal val="#ppt_x-.2"/>
                                          </p:val>
                                        </p:tav>
                                        <p:tav tm="100000">
                                          <p:val>
                                            <p:strVal val="#ppt_x"/>
                                          </p:val>
                                        </p:tav>
                                      </p:tavLst>
                                    </p:anim>
                                    <p:anim calcmode="lin" valueType="num">
                                      <p:cBhvr>
                                        <p:cTn id="57" dur="500" fill="hold"/>
                                        <p:tgtEl>
                                          <p:spTgt spid="152"/>
                                        </p:tgtEl>
                                        <p:attrNameLst>
                                          <p:attrName>ppt_y</p:attrName>
                                        </p:attrNameLst>
                                      </p:cBhvr>
                                      <p:tavLst>
                                        <p:tav tm="0">
                                          <p:val>
                                            <p:strVal val="#ppt_y"/>
                                          </p:val>
                                        </p:tav>
                                        <p:tav tm="100000">
                                          <p:val>
                                            <p:strVal val="#ppt_y"/>
                                          </p:val>
                                        </p:tav>
                                      </p:tavLst>
                                    </p:anim>
                                    <p:animEffect transition="in" filter="wipe(right)" prLst="gradientSize: 0.1">
                                      <p:cBhvr>
                                        <p:cTn id="58" dur="500"/>
                                        <p:tgtEl>
                                          <p:spTgt spid="152"/>
                                        </p:tgtEl>
                                      </p:cBhvr>
                                    </p:animEffect>
                                  </p:childTnLst>
                                </p:cTn>
                              </p:par>
                              <p:par>
                                <p:cTn id="59" presetID="29" presetClass="entr" presetSubtype="0" fill="hold" nodeType="withEffect">
                                  <p:stCondLst>
                                    <p:cond delay="0"/>
                                  </p:stCondLst>
                                  <p:childTnLst>
                                    <p:set>
                                      <p:cBhvr>
                                        <p:cTn id="60" dur="1" fill="hold">
                                          <p:stCondLst>
                                            <p:cond delay="0"/>
                                          </p:stCondLst>
                                        </p:cTn>
                                        <p:tgtEl>
                                          <p:spTgt spid="156"/>
                                        </p:tgtEl>
                                        <p:attrNameLst>
                                          <p:attrName>style.visibility</p:attrName>
                                        </p:attrNameLst>
                                      </p:cBhvr>
                                      <p:to>
                                        <p:strVal val="visible"/>
                                      </p:to>
                                    </p:set>
                                    <p:anim calcmode="lin" valueType="num">
                                      <p:cBhvr>
                                        <p:cTn id="61" dur="500" fill="hold"/>
                                        <p:tgtEl>
                                          <p:spTgt spid="156"/>
                                        </p:tgtEl>
                                        <p:attrNameLst>
                                          <p:attrName>ppt_x</p:attrName>
                                        </p:attrNameLst>
                                      </p:cBhvr>
                                      <p:tavLst>
                                        <p:tav tm="0">
                                          <p:val>
                                            <p:strVal val="#ppt_x-.2"/>
                                          </p:val>
                                        </p:tav>
                                        <p:tav tm="100000">
                                          <p:val>
                                            <p:strVal val="#ppt_x"/>
                                          </p:val>
                                        </p:tav>
                                      </p:tavLst>
                                    </p:anim>
                                    <p:anim calcmode="lin" valueType="num">
                                      <p:cBhvr>
                                        <p:cTn id="62" dur="500" fill="hold"/>
                                        <p:tgtEl>
                                          <p:spTgt spid="156"/>
                                        </p:tgtEl>
                                        <p:attrNameLst>
                                          <p:attrName>ppt_y</p:attrName>
                                        </p:attrNameLst>
                                      </p:cBhvr>
                                      <p:tavLst>
                                        <p:tav tm="0">
                                          <p:val>
                                            <p:strVal val="#ppt_y"/>
                                          </p:val>
                                        </p:tav>
                                        <p:tav tm="100000">
                                          <p:val>
                                            <p:strVal val="#ppt_y"/>
                                          </p:val>
                                        </p:tav>
                                      </p:tavLst>
                                    </p:anim>
                                    <p:animEffect transition="in" filter="wipe(right)" prLst="gradientSize: 0.1">
                                      <p:cBhvr>
                                        <p:cTn id="63" dur="500"/>
                                        <p:tgtEl>
                                          <p:spTgt spid="156"/>
                                        </p:tgtEl>
                                      </p:cBhvr>
                                    </p:animEffect>
                                  </p:childTnLst>
                                </p:cTn>
                              </p:par>
                              <p:par>
                                <p:cTn id="64" presetID="29" presetClass="entr" presetSubtype="0" fill="hold" grpId="0" nodeType="withEffect">
                                  <p:stCondLst>
                                    <p:cond delay="0"/>
                                  </p:stCondLst>
                                  <p:childTnLst>
                                    <p:set>
                                      <p:cBhvr>
                                        <p:cTn id="65" dur="1" fill="hold">
                                          <p:stCondLst>
                                            <p:cond delay="0"/>
                                          </p:stCondLst>
                                        </p:cTn>
                                        <p:tgtEl>
                                          <p:spTgt spid="166"/>
                                        </p:tgtEl>
                                        <p:attrNameLst>
                                          <p:attrName>style.visibility</p:attrName>
                                        </p:attrNameLst>
                                      </p:cBhvr>
                                      <p:to>
                                        <p:strVal val="visible"/>
                                      </p:to>
                                    </p:set>
                                    <p:anim calcmode="lin" valueType="num">
                                      <p:cBhvr>
                                        <p:cTn id="66" dur="500" fill="hold"/>
                                        <p:tgtEl>
                                          <p:spTgt spid="166"/>
                                        </p:tgtEl>
                                        <p:attrNameLst>
                                          <p:attrName>ppt_x</p:attrName>
                                        </p:attrNameLst>
                                      </p:cBhvr>
                                      <p:tavLst>
                                        <p:tav tm="0">
                                          <p:val>
                                            <p:strVal val="#ppt_x-.2"/>
                                          </p:val>
                                        </p:tav>
                                        <p:tav tm="100000">
                                          <p:val>
                                            <p:strVal val="#ppt_x"/>
                                          </p:val>
                                        </p:tav>
                                      </p:tavLst>
                                    </p:anim>
                                    <p:anim calcmode="lin" valueType="num">
                                      <p:cBhvr>
                                        <p:cTn id="67" dur="500" fill="hold"/>
                                        <p:tgtEl>
                                          <p:spTgt spid="166"/>
                                        </p:tgtEl>
                                        <p:attrNameLst>
                                          <p:attrName>ppt_y</p:attrName>
                                        </p:attrNameLst>
                                      </p:cBhvr>
                                      <p:tavLst>
                                        <p:tav tm="0">
                                          <p:val>
                                            <p:strVal val="#ppt_y"/>
                                          </p:val>
                                        </p:tav>
                                        <p:tav tm="100000">
                                          <p:val>
                                            <p:strVal val="#ppt_y"/>
                                          </p:val>
                                        </p:tav>
                                      </p:tavLst>
                                    </p:anim>
                                    <p:animEffect transition="in" filter="wipe(right)" prLst="gradientSize: 0.1">
                                      <p:cBhvr>
                                        <p:cTn id="68" dur="500"/>
                                        <p:tgtEl>
                                          <p:spTgt spid="166"/>
                                        </p:tgtEl>
                                      </p:cBhvr>
                                    </p:animEffect>
                                  </p:childTnLst>
                                </p:cTn>
                              </p:par>
                              <p:par>
                                <p:cTn id="69" presetID="29" presetClass="entr" presetSubtype="0" fill="hold" grpId="0" nodeType="withEffect">
                                  <p:stCondLst>
                                    <p:cond delay="0"/>
                                  </p:stCondLst>
                                  <p:childTnLst>
                                    <p:set>
                                      <p:cBhvr>
                                        <p:cTn id="70" dur="1" fill="hold">
                                          <p:stCondLst>
                                            <p:cond delay="0"/>
                                          </p:stCondLst>
                                        </p:cTn>
                                        <p:tgtEl>
                                          <p:spTgt spid="151"/>
                                        </p:tgtEl>
                                        <p:attrNameLst>
                                          <p:attrName>style.visibility</p:attrName>
                                        </p:attrNameLst>
                                      </p:cBhvr>
                                      <p:to>
                                        <p:strVal val="visible"/>
                                      </p:to>
                                    </p:set>
                                    <p:anim calcmode="lin" valueType="num">
                                      <p:cBhvr>
                                        <p:cTn id="71" dur="500" fill="hold"/>
                                        <p:tgtEl>
                                          <p:spTgt spid="151"/>
                                        </p:tgtEl>
                                        <p:attrNameLst>
                                          <p:attrName>ppt_x</p:attrName>
                                        </p:attrNameLst>
                                      </p:cBhvr>
                                      <p:tavLst>
                                        <p:tav tm="0">
                                          <p:val>
                                            <p:strVal val="#ppt_x-.2"/>
                                          </p:val>
                                        </p:tav>
                                        <p:tav tm="100000">
                                          <p:val>
                                            <p:strVal val="#ppt_x"/>
                                          </p:val>
                                        </p:tav>
                                      </p:tavLst>
                                    </p:anim>
                                    <p:anim calcmode="lin" valueType="num">
                                      <p:cBhvr>
                                        <p:cTn id="72" dur="500" fill="hold"/>
                                        <p:tgtEl>
                                          <p:spTgt spid="151"/>
                                        </p:tgtEl>
                                        <p:attrNameLst>
                                          <p:attrName>ppt_y</p:attrName>
                                        </p:attrNameLst>
                                      </p:cBhvr>
                                      <p:tavLst>
                                        <p:tav tm="0">
                                          <p:val>
                                            <p:strVal val="#ppt_y"/>
                                          </p:val>
                                        </p:tav>
                                        <p:tav tm="100000">
                                          <p:val>
                                            <p:strVal val="#ppt_y"/>
                                          </p:val>
                                        </p:tav>
                                      </p:tavLst>
                                    </p:anim>
                                    <p:animEffect transition="in" filter="wipe(right)" prLst="gradientSize: 0.1">
                                      <p:cBhvr>
                                        <p:cTn id="73" dur="500"/>
                                        <p:tgtEl>
                                          <p:spTgt spid="151"/>
                                        </p:tgtEl>
                                      </p:cBhvr>
                                    </p:animEffect>
                                  </p:childTnLst>
                                </p:cTn>
                              </p:par>
                            </p:childTnLst>
                          </p:cTn>
                        </p:par>
                      </p:childTnLst>
                    </p:cTn>
                  </p:par>
                  <p:par>
                    <p:cTn id="74" fill="hold">
                      <p:stCondLst>
                        <p:cond delay="indefinite"/>
                      </p:stCondLst>
                      <p:childTnLst>
                        <p:par>
                          <p:cTn id="75" fill="hold">
                            <p:stCondLst>
                              <p:cond delay="0"/>
                            </p:stCondLst>
                            <p:childTnLst>
                              <p:par>
                                <p:cTn id="76" presetID="29" presetClass="entr" presetSubtype="0" fill="hold" grpId="0" nodeType="clickEffect">
                                  <p:stCondLst>
                                    <p:cond delay="0"/>
                                  </p:stCondLst>
                                  <p:childTnLst>
                                    <p:set>
                                      <p:cBhvr>
                                        <p:cTn id="77" dur="1" fill="hold">
                                          <p:stCondLst>
                                            <p:cond delay="0"/>
                                          </p:stCondLst>
                                        </p:cTn>
                                        <p:tgtEl>
                                          <p:spTgt spid="159"/>
                                        </p:tgtEl>
                                        <p:attrNameLst>
                                          <p:attrName>style.visibility</p:attrName>
                                        </p:attrNameLst>
                                      </p:cBhvr>
                                      <p:to>
                                        <p:strVal val="visible"/>
                                      </p:to>
                                    </p:set>
                                    <p:anim calcmode="lin" valueType="num">
                                      <p:cBhvr>
                                        <p:cTn id="78" dur="500" fill="hold"/>
                                        <p:tgtEl>
                                          <p:spTgt spid="159"/>
                                        </p:tgtEl>
                                        <p:attrNameLst>
                                          <p:attrName>ppt_x</p:attrName>
                                        </p:attrNameLst>
                                      </p:cBhvr>
                                      <p:tavLst>
                                        <p:tav tm="0">
                                          <p:val>
                                            <p:strVal val="#ppt_x-.2"/>
                                          </p:val>
                                        </p:tav>
                                        <p:tav tm="100000">
                                          <p:val>
                                            <p:strVal val="#ppt_x"/>
                                          </p:val>
                                        </p:tav>
                                      </p:tavLst>
                                    </p:anim>
                                    <p:anim calcmode="lin" valueType="num">
                                      <p:cBhvr>
                                        <p:cTn id="79" dur="500" fill="hold"/>
                                        <p:tgtEl>
                                          <p:spTgt spid="159"/>
                                        </p:tgtEl>
                                        <p:attrNameLst>
                                          <p:attrName>ppt_y</p:attrName>
                                        </p:attrNameLst>
                                      </p:cBhvr>
                                      <p:tavLst>
                                        <p:tav tm="0">
                                          <p:val>
                                            <p:strVal val="#ppt_y"/>
                                          </p:val>
                                        </p:tav>
                                        <p:tav tm="100000">
                                          <p:val>
                                            <p:strVal val="#ppt_y"/>
                                          </p:val>
                                        </p:tav>
                                      </p:tavLst>
                                    </p:anim>
                                    <p:animEffect transition="in" filter="wipe(right)" prLst="gradientSize: 0.1">
                                      <p:cBhvr>
                                        <p:cTn id="80" dur="500"/>
                                        <p:tgtEl>
                                          <p:spTgt spid="159"/>
                                        </p:tgtEl>
                                      </p:cBhvr>
                                    </p:animEffect>
                                  </p:childTnLst>
                                </p:cTn>
                              </p:par>
                              <p:par>
                                <p:cTn id="81" presetID="29" presetClass="entr" presetSubtype="0" fill="hold" grpId="0" nodeType="withEffect">
                                  <p:stCondLst>
                                    <p:cond delay="0"/>
                                  </p:stCondLst>
                                  <p:childTnLst>
                                    <p:set>
                                      <p:cBhvr>
                                        <p:cTn id="82" dur="1" fill="hold">
                                          <p:stCondLst>
                                            <p:cond delay="0"/>
                                          </p:stCondLst>
                                        </p:cTn>
                                        <p:tgtEl>
                                          <p:spTgt spid="158"/>
                                        </p:tgtEl>
                                        <p:attrNameLst>
                                          <p:attrName>style.visibility</p:attrName>
                                        </p:attrNameLst>
                                      </p:cBhvr>
                                      <p:to>
                                        <p:strVal val="visible"/>
                                      </p:to>
                                    </p:set>
                                    <p:anim calcmode="lin" valueType="num">
                                      <p:cBhvr>
                                        <p:cTn id="83" dur="500" fill="hold"/>
                                        <p:tgtEl>
                                          <p:spTgt spid="158"/>
                                        </p:tgtEl>
                                        <p:attrNameLst>
                                          <p:attrName>ppt_x</p:attrName>
                                        </p:attrNameLst>
                                      </p:cBhvr>
                                      <p:tavLst>
                                        <p:tav tm="0">
                                          <p:val>
                                            <p:strVal val="#ppt_x-.2"/>
                                          </p:val>
                                        </p:tav>
                                        <p:tav tm="100000">
                                          <p:val>
                                            <p:strVal val="#ppt_x"/>
                                          </p:val>
                                        </p:tav>
                                      </p:tavLst>
                                    </p:anim>
                                    <p:anim calcmode="lin" valueType="num">
                                      <p:cBhvr>
                                        <p:cTn id="84" dur="500" fill="hold"/>
                                        <p:tgtEl>
                                          <p:spTgt spid="158"/>
                                        </p:tgtEl>
                                        <p:attrNameLst>
                                          <p:attrName>ppt_y</p:attrName>
                                        </p:attrNameLst>
                                      </p:cBhvr>
                                      <p:tavLst>
                                        <p:tav tm="0">
                                          <p:val>
                                            <p:strVal val="#ppt_y"/>
                                          </p:val>
                                        </p:tav>
                                        <p:tav tm="100000">
                                          <p:val>
                                            <p:strVal val="#ppt_y"/>
                                          </p:val>
                                        </p:tav>
                                      </p:tavLst>
                                    </p:anim>
                                    <p:animEffect transition="in" filter="wipe(right)" prLst="gradientSize: 0.1">
                                      <p:cBhvr>
                                        <p:cTn id="85" dur="500"/>
                                        <p:tgtEl>
                                          <p:spTgt spid="158"/>
                                        </p:tgtEl>
                                      </p:cBhvr>
                                    </p:animEffect>
                                  </p:childTnLst>
                                </p:cTn>
                              </p:par>
                              <p:par>
                                <p:cTn id="86" presetID="29" presetClass="entr" presetSubtype="0" fill="hold" grpId="0" nodeType="withEffect">
                                  <p:stCondLst>
                                    <p:cond delay="0"/>
                                  </p:stCondLst>
                                  <p:childTnLst>
                                    <p:set>
                                      <p:cBhvr>
                                        <p:cTn id="87" dur="1" fill="hold">
                                          <p:stCondLst>
                                            <p:cond delay="0"/>
                                          </p:stCondLst>
                                        </p:cTn>
                                        <p:tgtEl>
                                          <p:spTgt spid="167"/>
                                        </p:tgtEl>
                                        <p:attrNameLst>
                                          <p:attrName>style.visibility</p:attrName>
                                        </p:attrNameLst>
                                      </p:cBhvr>
                                      <p:to>
                                        <p:strVal val="visible"/>
                                      </p:to>
                                    </p:set>
                                    <p:anim calcmode="lin" valueType="num">
                                      <p:cBhvr>
                                        <p:cTn id="88" dur="500" fill="hold"/>
                                        <p:tgtEl>
                                          <p:spTgt spid="167"/>
                                        </p:tgtEl>
                                        <p:attrNameLst>
                                          <p:attrName>ppt_x</p:attrName>
                                        </p:attrNameLst>
                                      </p:cBhvr>
                                      <p:tavLst>
                                        <p:tav tm="0">
                                          <p:val>
                                            <p:strVal val="#ppt_x-.2"/>
                                          </p:val>
                                        </p:tav>
                                        <p:tav tm="100000">
                                          <p:val>
                                            <p:strVal val="#ppt_x"/>
                                          </p:val>
                                        </p:tav>
                                      </p:tavLst>
                                    </p:anim>
                                    <p:anim calcmode="lin" valueType="num">
                                      <p:cBhvr>
                                        <p:cTn id="89" dur="500" fill="hold"/>
                                        <p:tgtEl>
                                          <p:spTgt spid="167"/>
                                        </p:tgtEl>
                                        <p:attrNameLst>
                                          <p:attrName>ppt_y</p:attrName>
                                        </p:attrNameLst>
                                      </p:cBhvr>
                                      <p:tavLst>
                                        <p:tav tm="0">
                                          <p:val>
                                            <p:strVal val="#ppt_y"/>
                                          </p:val>
                                        </p:tav>
                                        <p:tav tm="100000">
                                          <p:val>
                                            <p:strVal val="#ppt_y"/>
                                          </p:val>
                                        </p:tav>
                                      </p:tavLst>
                                    </p:anim>
                                    <p:animEffect transition="in" filter="wipe(right)" prLst="gradientSize: 0.1">
                                      <p:cBhvr>
                                        <p:cTn id="90" dur="500"/>
                                        <p:tgtEl>
                                          <p:spTgt spid="167"/>
                                        </p:tgtEl>
                                      </p:cBhvr>
                                    </p:animEffect>
                                  </p:childTnLst>
                                </p:cTn>
                              </p:par>
                              <p:par>
                                <p:cTn id="91" presetID="29" presetClass="entr" presetSubtype="0" fill="hold" nodeType="withEffect">
                                  <p:stCondLst>
                                    <p:cond delay="0"/>
                                  </p:stCondLst>
                                  <p:childTnLst>
                                    <p:set>
                                      <p:cBhvr>
                                        <p:cTn id="92" dur="1" fill="hold">
                                          <p:stCondLst>
                                            <p:cond delay="0"/>
                                          </p:stCondLst>
                                        </p:cTn>
                                        <p:tgtEl>
                                          <p:spTgt spid="163"/>
                                        </p:tgtEl>
                                        <p:attrNameLst>
                                          <p:attrName>style.visibility</p:attrName>
                                        </p:attrNameLst>
                                      </p:cBhvr>
                                      <p:to>
                                        <p:strVal val="visible"/>
                                      </p:to>
                                    </p:set>
                                    <p:anim calcmode="lin" valueType="num">
                                      <p:cBhvr>
                                        <p:cTn id="93" dur="500" fill="hold"/>
                                        <p:tgtEl>
                                          <p:spTgt spid="163"/>
                                        </p:tgtEl>
                                        <p:attrNameLst>
                                          <p:attrName>ppt_x</p:attrName>
                                        </p:attrNameLst>
                                      </p:cBhvr>
                                      <p:tavLst>
                                        <p:tav tm="0">
                                          <p:val>
                                            <p:strVal val="#ppt_x-.2"/>
                                          </p:val>
                                        </p:tav>
                                        <p:tav tm="100000">
                                          <p:val>
                                            <p:strVal val="#ppt_x"/>
                                          </p:val>
                                        </p:tav>
                                      </p:tavLst>
                                    </p:anim>
                                    <p:anim calcmode="lin" valueType="num">
                                      <p:cBhvr>
                                        <p:cTn id="94" dur="500" fill="hold"/>
                                        <p:tgtEl>
                                          <p:spTgt spid="163"/>
                                        </p:tgtEl>
                                        <p:attrNameLst>
                                          <p:attrName>ppt_y</p:attrName>
                                        </p:attrNameLst>
                                      </p:cBhvr>
                                      <p:tavLst>
                                        <p:tav tm="0">
                                          <p:val>
                                            <p:strVal val="#ppt_y"/>
                                          </p:val>
                                        </p:tav>
                                        <p:tav tm="100000">
                                          <p:val>
                                            <p:strVal val="#ppt_y"/>
                                          </p:val>
                                        </p:tav>
                                      </p:tavLst>
                                    </p:anim>
                                    <p:animEffect transition="in" filter="wipe(right)" prLst="gradientSize: 0.1">
                                      <p:cBhvr>
                                        <p:cTn id="95" dur="500"/>
                                        <p:tgtEl>
                                          <p:spTgt spid="163"/>
                                        </p:tgtEl>
                                      </p:cBhvr>
                                    </p:animEffect>
                                  </p:childTnLst>
                                </p:cTn>
                              </p:par>
                              <p:par>
                                <p:cTn id="96" presetID="29" presetClass="entr" presetSubtype="0" fill="hold" grpId="0" nodeType="withEffect">
                                  <p:stCondLst>
                                    <p:cond delay="0"/>
                                  </p:stCondLst>
                                  <p:childTnLst>
                                    <p:set>
                                      <p:cBhvr>
                                        <p:cTn id="97" dur="1" fill="hold">
                                          <p:stCondLst>
                                            <p:cond delay="0"/>
                                          </p:stCondLst>
                                        </p:cTn>
                                        <p:tgtEl>
                                          <p:spTgt spid="157"/>
                                        </p:tgtEl>
                                        <p:attrNameLst>
                                          <p:attrName>style.visibility</p:attrName>
                                        </p:attrNameLst>
                                      </p:cBhvr>
                                      <p:to>
                                        <p:strVal val="visible"/>
                                      </p:to>
                                    </p:set>
                                    <p:anim calcmode="lin" valueType="num">
                                      <p:cBhvr>
                                        <p:cTn id="98" dur="500" fill="hold"/>
                                        <p:tgtEl>
                                          <p:spTgt spid="157"/>
                                        </p:tgtEl>
                                        <p:attrNameLst>
                                          <p:attrName>ppt_x</p:attrName>
                                        </p:attrNameLst>
                                      </p:cBhvr>
                                      <p:tavLst>
                                        <p:tav tm="0">
                                          <p:val>
                                            <p:strVal val="#ppt_x-.2"/>
                                          </p:val>
                                        </p:tav>
                                        <p:tav tm="100000">
                                          <p:val>
                                            <p:strVal val="#ppt_x"/>
                                          </p:val>
                                        </p:tav>
                                      </p:tavLst>
                                    </p:anim>
                                    <p:anim calcmode="lin" valueType="num">
                                      <p:cBhvr>
                                        <p:cTn id="99" dur="500" fill="hold"/>
                                        <p:tgtEl>
                                          <p:spTgt spid="157"/>
                                        </p:tgtEl>
                                        <p:attrNameLst>
                                          <p:attrName>ppt_y</p:attrName>
                                        </p:attrNameLst>
                                      </p:cBhvr>
                                      <p:tavLst>
                                        <p:tav tm="0">
                                          <p:val>
                                            <p:strVal val="#ppt_y"/>
                                          </p:val>
                                        </p:tav>
                                        <p:tav tm="100000">
                                          <p:val>
                                            <p:strVal val="#ppt_y"/>
                                          </p:val>
                                        </p:tav>
                                      </p:tavLst>
                                    </p:anim>
                                    <p:animEffect transition="in" filter="wipe(right)" prLst="gradientSize: 0.1">
                                      <p:cBhvr>
                                        <p:cTn id="100"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7" grpId="0" animBg="1"/>
      <p:bldP spid="148" grpId="0" animBg="1"/>
      <p:bldP spid="149" grpId="0" animBg="1"/>
      <p:bldP spid="150" grpId="0" animBg="1"/>
      <p:bldP spid="151" grpId="0" animBg="1"/>
      <p:bldP spid="152" grpId="0" animBg="1"/>
      <p:bldP spid="153" grpId="0" animBg="1"/>
      <p:bldP spid="157" grpId="0" animBg="1"/>
      <p:bldP spid="158" grpId="0" animBg="1"/>
      <p:bldP spid="159" grpId="0" animBg="1"/>
      <p:bldP spid="164" grpId="0" animBg="1"/>
      <p:bldP spid="165" grpId="0" animBg="1"/>
      <p:bldP spid="166" grpId="0" animBg="1"/>
      <p:bldP spid="1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17779" y="11429"/>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71" name="Shape 171"/>
          <p:cNvSpPr/>
          <p:nvPr/>
        </p:nvSpPr>
        <p:spPr>
          <a:xfrm>
            <a:off x="18015"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72" name="Shape 172"/>
          <p:cNvSpPr/>
          <p:nvPr/>
        </p:nvSpPr>
        <p:spPr>
          <a:xfrm>
            <a:off x="4199451" y="986651"/>
            <a:ext cx="3925188" cy="518160"/>
          </a:xfrm>
          <a:prstGeom prst="rect">
            <a:avLst/>
          </a:prstGeom>
          <a:ln w="12700">
            <a:miter lim="400000"/>
          </a:ln>
        </p:spPr>
        <p:txBody>
          <a:bodyPr lIns="45719" rIns="45719">
            <a:spAutoFit/>
          </a:bodyPr>
          <a:lstStyle>
            <a:lvl1pPr algn="ctr">
              <a:defRPr sz="2800" b="1">
                <a:solidFill>
                  <a:srgbClr val="595959"/>
                </a:solidFill>
              </a:defRPr>
            </a:lvl1pPr>
          </a:lstStyle>
          <a:p>
            <a:r>
              <a:rPr lang="zh-CN" altLang="en-US"/>
              <a:t>需求分析，系统设计</a:t>
            </a:r>
            <a:endParaRPr lang="zh-CN" altLang="en-US"/>
          </a:p>
        </p:txBody>
      </p:sp>
      <p:sp>
        <p:nvSpPr>
          <p:cNvPr id="173" name="Shape 173"/>
          <p:cNvSpPr/>
          <p:nvPr/>
        </p:nvSpPr>
        <p:spPr>
          <a:xfrm>
            <a:off x="8106987" y="756496"/>
            <a:ext cx="612524" cy="1"/>
          </a:xfrm>
          <a:prstGeom prst="line">
            <a:avLst/>
          </a:prstGeom>
          <a:ln w="12700">
            <a:solidFill>
              <a:srgbClr val="000000"/>
            </a:solidFill>
            <a:miter/>
          </a:ln>
        </p:spPr>
        <p:txBody>
          <a:bodyPr lIns="45719" rIns="45719"/>
          <a:lstStyle/>
          <a:p/>
        </p:txBody>
      </p:sp>
      <p:sp>
        <p:nvSpPr>
          <p:cNvPr id="174" name="Shape 174"/>
          <p:cNvSpPr/>
          <p:nvPr/>
        </p:nvSpPr>
        <p:spPr>
          <a:xfrm>
            <a:off x="3563691" y="756496"/>
            <a:ext cx="612523" cy="1"/>
          </a:xfrm>
          <a:prstGeom prst="line">
            <a:avLst/>
          </a:prstGeom>
          <a:ln w="12700">
            <a:solidFill>
              <a:srgbClr val="000000"/>
            </a:solidFill>
            <a:miter/>
          </a:ln>
        </p:spPr>
        <p:txBody>
          <a:bodyPr lIns="45719" rIns="45719"/>
          <a:lstStyle/>
          <a:p/>
        </p:txBody>
      </p:sp>
      <p:sp>
        <p:nvSpPr>
          <p:cNvPr id="175" name="Shape 175"/>
          <p:cNvSpPr/>
          <p:nvPr/>
        </p:nvSpPr>
        <p:spPr>
          <a:xfrm>
            <a:off x="224062" y="987104"/>
            <a:ext cx="1035959" cy="2136141"/>
          </a:xfrm>
          <a:prstGeom prst="rect">
            <a:avLst/>
          </a:prstGeom>
          <a:ln w="12700">
            <a:miter lim="400000"/>
          </a:ln>
        </p:spPr>
        <p:txBody>
          <a:bodyPr lIns="45719" rIns="45719">
            <a:spAutoFit/>
          </a:bodyPr>
          <a:lstStyle>
            <a:lvl1pPr>
              <a:defRPr sz="13800" b="1">
                <a:solidFill>
                  <a:srgbClr val="FFFFFF"/>
                </a:solidFill>
              </a:defRPr>
            </a:lvl1pPr>
          </a:lstStyle>
          <a:p>
            <a:r>
              <a:t>D</a:t>
            </a:r>
          </a:p>
        </p:txBody>
      </p:sp>
      <p:sp>
        <p:nvSpPr>
          <p:cNvPr id="176" name="Shape 176"/>
          <p:cNvSpPr/>
          <p:nvPr/>
        </p:nvSpPr>
        <p:spPr>
          <a:xfrm>
            <a:off x="2480217" y="1322384"/>
            <a:ext cx="1035958" cy="2136141"/>
          </a:xfrm>
          <a:prstGeom prst="rect">
            <a:avLst/>
          </a:prstGeom>
          <a:ln w="12700">
            <a:miter lim="400000"/>
          </a:ln>
        </p:spPr>
        <p:txBody>
          <a:bodyPr lIns="45719" rIns="45719">
            <a:spAutoFit/>
          </a:bodyPr>
          <a:lstStyle>
            <a:lvl1pPr>
              <a:defRPr sz="13800" b="1">
                <a:solidFill>
                  <a:srgbClr val="FFFFFF"/>
                </a:solidFill>
              </a:defRPr>
            </a:lvl1pPr>
          </a:lstStyle>
          <a:p>
            <a:r>
              <a:t>i</a:t>
            </a:r>
          </a:p>
        </p:txBody>
      </p:sp>
      <p:sp>
        <p:nvSpPr>
          <p:cNvPr id="177" name="Shape 177"/>
          <p:cNvSpPr/>
          <p:nvPr/>
        </p:nvSpPr>
        <p:spPr>
          <a:xfrm>
            <a:off x="1893478" y="1322384"/>
            <a:ext cx="1035958" cy="2136141"/>
          </a:xfrm>
          <a:prstGeom prst="rect">
            <a:avLst/>
          </a:prstGeom>
          <a:ln w="12700">
            <a:miter lim="400000"/>
          </a:ln>
        </p:spPr>
        <p:txBody>
          <a:bodyPr lIns="45719" rIns="45719">
            <a:spAutoFit/>
          </a:bodyPr>
          <a:lstStyle>
            <a:lvl1pPr>
              <a:defRPr sz="13800" b="1">
                <a:solidFill>
                  <a:srgbClr val="FFFFFF"/>
                </a:solidFill>
              </a:defRPr>
            </a:lvl1pPr>
          </a:lstStyle>
          <a:p>
            <a:r>
              <a:t>s</a:t>
            </a:r>
          </a:p>
        </p:txBody>
      </p:sp>
      <p:sp>
        <p:nvSpPr>
          <p:cNvPr id="178" name="Shape 178"/>
          <p:cNvSpPr/>
          <p:nvPr/>
        </p:nvSpPr>
        <p:spPr>
          <a:xfrm>
            <a:off x="1154337" y="987104"/>
            <a:ext cx="1035958" cy="2136141"/>
          </a:xfrm>
          <a:prstGeom prst="rect">
            <a:avLst/>
          </a:prstGeom>
          <a:ln w="12700">
            <a:miter lim="400000"/>
          </a:ln>
        </p:spPr>
        <p:txBody>
          <a:bodyPr lIns="45719" rIns="45719">
            <a:spAutoFit/>
          </a:bodyPr>
          <a:lstStyle>
            <a:lvl1pPr>
              <a:defRPr sz="13800" b="1">
                <a:solidFill>
                  <a:srgbClr val="FFFFFF"/>
                </a:solidFill>
              </a:defRPr>
            </a:lvl1pPr>
          </a:lstStyle>
          <a:p>
            <a:r>
              <a:t>e</a:t>
            </a:r>
          </a:p>
        </p:txBody>
      </p:sp>
      <p:sp>
        <p:nvSpPr>
          <p:cNvPr id="179" name="Shape 179"/>
          <p:cNvSpPr/>
          <p:nvPr/>
        </p:nvSpPr>
        <p:spPr>
          <a:xfrm>
            <a:off x="2837722" y="863279"/>
            <a:ext cx="1035958" cy="2136141"/>
          </a:xfrm>
          <a:prstGeom prst="rect">
            <a:avLst/>
          </a:prstGeom>
          <a:ln w="12700">
            <a:miter lim="400000"/>
          </a:ln>
        </p:spPr>
        <p:txBody>
          <a:bodyPr lIns="45719" rIns="45719">
            <a:spAutoFit/>
          </a:bodyPr>
          <a:lstStyle>
            <a:lvl1pPr>
              <a:defRPr sz="13800" b="1">
                <a:solidFill>
                  <a:srgbClr val="FFFFFF"/>
                </a:solidFill>
              </a:defRPr>
            </a:lvl1pPr>
          </a:lstStyle>
          <a:p>
            <a:r>
              <a:t>g</a:t>
            </a:r>
          </a:p>
        </p:txBody>
      </p:sp>
      <p:sp>
        <p:nvSpPr>
          <p:cNvPr id="180" name="Shape 180"/>
          <p:cNvSpPr/>
          <p:nvPr/>
        </p:nvSpPr>
        <p:spPr>
          <a:xfrm>
            <a:off x="3563527" y="756599"/>
            <a:ext cx="1035958" cy="2136141"/>
          </a:xfrm>
          <a:prstGeom prst="rect">
            <a:avLst/>
          </a:prstGeom>
          <a:ln w="12700">
            <a:miter lim="400000"/>
          </a:ln>
        </p:spPr>
        <p:txBody>
          <a:bodyPr lIns="45719" rIns="45719">
            <a:spAutoFit/>
          </a:bodyPr>
          <a:lstStyle>
            <a:lvl1pPr>
              <a:defRPr sz="13800" b="1">
                <a:solidFill>
                  <a:srgbClr val="FFFFFF"/>
                </a:solidFill>
              </a:defRPr>
            </a:lvl1pPr>
          </a:lstStyle>
          <a:p>
            <a:r>
              <a:t>n</a:t>
            </a:r>
          </a:p>
        </p:txBody>
      </p:sp>
      <p:sp>
        <p:nvSpPr>
          <p:cNvPr id="214" name="Shape 214"/>
          <p:cNvSpPr/>
          <p:nvPr/>
        </p:nvSpPr>
        <p:spPr>
          <a:xfrm>
            <a:off x="433290" y="5715053"/>
            <a:ext cx="7113270" cy="568960"/>
          </a:xfrm>
          <a:prstGeom prst="rect">
            <a:avLst/>
          </a:prstGeom>
          <a:ln w="12700">
            <a:miter lim="400000"/>
          </a:ln>
        </p:spPr>
        <p:txBody>
          <a:bodyPr wrap="none" lIns="45719" rIns="45719">
            <a:spAutoFit/>
          </a:bodyPr>
          <a:lstStyle>
            <a:lvl1pPr>
              <a:defRPr sz="2700">
                <a:latin typeface="Apple Chancery"/>
                <a:ea typeface="Apple Chancery"/>
                <a:cs typeface="Apple Chancery"/>
                <a:sym typeface="Apple Chancery"/>
              </a:defRPr>
            </a:lvl1pPr>
          </a:lstStyle>
          <a:p>
            <a:r>
              <a:rPr lang="en-US" dirty="0">
                <a:latin typeface="Segoe Script" panose="030B0504020000000003" charset="0"/>
              </a:rPr>
              <a:t> System Diagram of Data Presentation</a:t>
            </a:r>
            <a:endParaRPr lang="en-US" dirty="0">
              <a:latin typeface="Segoe Script" panose="030B0504020000000003" charset="0"/>
            </a:endParaRPr>
          </a:p>
        </p:txBody>
      </p:sp>
      <p:graphicFrame>
        <p:nvGraphicFramePr>
          <p:cNvPr id="3" name="图示 3"/>
          <p:cNvGraphicFramePr/>
          <p:nvPr/>
        </p:nvGraphicFramePr>
        <p:xfrm>
          <a:off x="4704080" y="1779905"/>
          <a:ext cx="7282180" cy="41503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advTm="43875"/>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24766" y="-13336"/>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71" name="Shape 171"/>
          <p:cNvSpPr/>
          <p:nvPr/>
        </p:nvSpPr>
        <p:spPr>
          <a:xfrm>
            <a:off x="18015"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72" name="Shape 172"/>
          <p:cNvSpPr/>
          <p:nvPr/>
        </p:nvSpPr>
        <p:spPr>
          <a:xfrm>
            <a:off x="4199451" y="986651"/>
            <a:ext cx="3925188" cy="518160"/>
          </a:xfrm>
          <a:prstGeom prst="rect">
            <a:avLst/>
          </a:prstGeom>
          <a:ln w="12700">
            <a:miter lim="400000"/>
          </a:ln>
        </p:spPr>
        <p:txBody>
          <a:bodyPr lIns="45719" rIns="45719">
            <a:spAutoFit/>
          </a:bodyPr>
          <a:lstStyle>
            <a:lvl1pPr algn="ctr">
              <a:defRPr sz="2800" b="1">
                <a:solidFill>
                  <a:srgbClr val="595959"/>
                </a:solidFill>
              </a:defRPr>
            </a:lvl1pPr>
          </a:lstStyle>
          <a:p>
            <a:r>
              <a:t>系统设计</a:t>
            </a:r>
          </a:p>
        </p:txBody>
      </p:sp>
      <p:sp>
        <p:nvSpPr>
          <p:cNvPr id="173" name="Shape 173"/>
          <p:cNvSpPr/>
          <p:nvPr/>
        </p:nvSpPr>
        <p:spPr>
          <a:xfrm>
            <a:off x="8106987" y="756496"/>
            <a:ext cx="612524" cy="1"/>
          </a:xfrm>
          <a:prstGeom prst="line">
            <a:avLst/>
          </a:prstGeom>
          <a:ln w="12700">
            <a:solidFill>
              <a:srgbClr val="000000"/>
            </a:solidFill>
            <a:miter/>
          </a:ln>
        </p:spPr>
        <p:txBody>
          <a:bodyPr lIns="45719" rIns="45719"/>
          <a:lstStyle/>
          <a:p/>
        </p:txBody>
      </p:sp>
      <p:sp>
        <p:nvSpPr>
          <p:cNvPr id="174" name="Shape 174"/>
          <p:cNvSpPr/>
          <p:nvPr/>
        </p:nvSpPr>
        <p:spPr>
          <a:xfrm>
            <a:off x="3563691" y="756496"/>
            <a:ext cx="612523" cy="1"/>
          </a:xfrm>
          <a:prstGeom prst="line">
            <a:avLst/>
          </a:prstGeom>
          <a:ln w="12700">
            <a:solidFill>
              <a:srgbClr val="000000"/>
            </a:solidFill>
            <a:miter/>
          </a:ln>
        </p:spPr>
        <p:txBody>
          <a:bodyPr lIns="45719" rIns="45719"/>
          <a:lstStyle/>
          <a:p/>
        </p:txBody>
      </p:sp>
      <p:sp>
        <p:nvSpPr>
          <p:cNvPr id="175" name="Shape 175"/>
          <p:cNvSpPr/>
          <p:nvPr/>
        </p:nvSpPr>
        <p:spPr>
          <a:xfrm>
            <a:off x="224062" y="987104"/>
            <a:ext cx="1035959" cy="2136141"/>
          </a:xfrm>
          <a:prstGeom prst="rect">
            <a:avLst/>
          </a:prstGeom>
          <a:ln w="12700">
            <a:miter lim="400000"/>
          </a:ln>
        </p:spPr>
        <p:txBody>
          <a:bodyPr lIns="45719" rIns="45719">
            <a:spAutoFit/>
          </a:bodyPr>
          <a:lstStyle>
            <a:lvl1pPr>
              <a:defRPr sz="13800" b="1">
                <a:solidFill>
                  <a:srgbClr val="FFFFFF"/>
                </a:solidFill>
              </a:defRPr>
            </a:lvl1pPr>
          </a:lstStyle>
          <a:p>
            <a:r>
              <a:t>D</a:t>
            </a:r>
          </a:p>
        </p:txBody>
      </p:sp>
      <p:sp>
        <p:nvSpPr>
          <p:cNvPr id="176" name="Shape 176"/>
          <p:cNvSpPr/>
          <p:nvPr/>
        </p:nvSpPr>
        <p:spPr>
          <a:xfrm>
            <a:off x="2480217" y="1322384"/>
            <a:ext cx="1035958" cy="2136141"/>
          </a:xfrm>
          <a:prstGeom prst="rect">
            <a:avLst/>
          </a:prstGeom>
          <a:ln w="12700">
            <a:miter lim="400000"/>
          </a:ln>
        </p:spPr>
        <p:txBody>
          <a:bodyPr lIns="45719" rIns="45719">
            <a:spAutoFit/>
          </a:bodyPr>
          <a:lstStyle>
            <a:lvl1pPr>
              <a:defRPr sz="13800" b="1">
                <a:solidFill>
                  <a:srgbClr val="FFFFFF"/>
                </a:solidFill>
              </a:defRPr>
            </a:lvl1pPr>
          </a:lstStyle>
          <a:p>
            <a:r>
              <a:t>i</a:t>
            </a:r>
          </a:p>
        </p:txBody>
      </p:sp>
      <p:sp>
        <p:nvSpPr>
          <p:cNvPr id="177" name="Shape 177"/>
          <p:cNvSpPr/>
          <p:nvPr/>
        </p:nvSpPr>
        <p:spPr>
          <a:xfrm>
            <a:off x="1893478" y="1322384"/>
            <a:ext cx="1035958" cy="2136141"/>
          </a:xfrm>
          <a:prstGeom prst="rect">
            <a:avLst/>
          </a:prstGeom>
          <a:ln w="12700">
            <a:miter lim="400000"/>
          </a:ln>
        </p:spPr>
        <p:txBody>
          <a:bodyPr lIns="45719" rIns="45719">
            <a:spAutoFit/>
          </a:bodyPr>
          <a:lstStyle>
            <a:lvl1pPr>
              <a:defRPr sz="13800" b="1">
                <a:solidFill>
                  <a:srgbClr val="FFFFFF"/>
                </a:solidFill>
              </a:defRPr>
            </a:lvl1pPr>
          </a:lstStyle>
          <a:p>
            <a:r>
              <a:t>s</a:t>
            </a:r>
          </a:p>
        </p:txBody>
      </p:sp>
      <p:sp>
        <p:nvSpPr>
          <p:cNvPr id="178" name="Shape 178"/>
          <p:cNvSpPr/>
          <p:nvPr/>
        </p:nvSpPr>
        <p:spPr>
          <a:xfrm>
            <a:off x="1154337" y="987104"/>
            <a:ext cx="1035958" cy="2136141"/>
          </a:xfrm>
          <a:prstGeom prst="rect">
            <a:avLst/>
          </a:prstGeom>
          <a:ln w="12700">
            <a:miter lim="400000"/>
          </a:ln>
        </p:spPr>
        <p:txBody>
          <a:bodyPr lIns="45719" rIns="45719">
            <a:spAutoFit/>
          </a:bodyPr>
          <a:lstStyle>
            <a:lvl1pPr>
              <a:defRPr sz="13800" b="1">
                <a:solidFill>
                  <a:srgbClr val="FFFFFF"/>
                </a:solidFill>
              </a:defRPr>
            </a:lvl1pPr>
          </a:lstStyle>
          <a:p>
            <a:r>
              <a:t>e</a:t>
            </a:r>
          </a:p>
        </p:txBody>
      </p:sp>
      <p:sp>
        <p:nvSpPr>
          <p:cNvPr id="179" name="Shape 179"/>
          <p:cNvSpPr/>
          <p:nvPr/>
        </p:nvSpPr>
        <p:spPr>
          <a:xfrm>
            <a:off x="2837722" y="863279"/>
            <a:ext cx="1035958" cy="2136141"/>
          </a:xfrm>
          <a:prstGeom prst="rect">
            <a:avLst/>
          </a:prstGeom>
          <a:ln w="12700">
            <a:miter lim="400000"/>
          </a:ln>
        </p:spPr>
        <p:txBody>
          <a:bodyPr lIns="45719" rIns="45719">
            <a:spAutoFit/>
          </a:bodyPr>
          <a:lstStyle>
            <a:lvl1pPr>
              <a:defRPr sz="13800" b="1">
                <a:solidFill>
                  <a:srgbClr val="FFFFFF"/>
                </a:solidFill>
              </a:defRPr>
            </a:lvl1pPr>
          </a:lstStyle>
          <a:p>
            <a:r>
              <a:t>g</a:t>
            </a:r>
          </a:p>
        </p:txBody>
      </p:sp>
      <p:sp>
        <p:nvSpPr>
          <p:cNvPr id="180" name="Shape 180"/>
          <p:cNvSpPr/>
          <p:nvPr/>
        </p:nvSpPr>
        <p:spPr>
          <a:xfrm>
            <a:off x="3563527" y="756599"/>
            <a:ext cx="1035958" cy="2136141"/>
          </a:xfrm>
          <a:prstGeom prst="rect">
            <a:avLst/>
          </a:prstGeom>
          <a:ln w="12700">
            <a:miter lim="400000"/>
          </a:ln>
        </p:spPr>
        <p:txBody>
          <a:bodyPr lIns="45719" rIns="45719">
            <a:spAutoFit/>
          </a:bodyPr>
          <a:lstStyle>
            <a:lvl1pPr>
              <a:defRPr sz="13800" b="1">
                <a:solidFill>
                  <a:srgbClr val="FFFFFF"/>
                </a:solidFill>
              </a:defRPr>
            </a:lvl1pPr>
          </a:lstStyle>
          <a:p>
            <a:r>
              <a:t>n</a:t>
            </a:r>
          </a:p>
        </p:txBody>
      </p:sp>
      <p:sp>
        <p:nvSpPr>
          <p:cNvPr id="214" name="Shape 214"/>
          <p:cNvSpPr/>
          <p:nvPr/>
        </p:nvSpPr>
        <p:spPr>
          <a:xfrm>
            <a:off x="-134400" y="5906823"/>
            <a:ext cx="8241665" cy="568960"/>
          </a:xfrm>
          <a:prstGeom prst="rect">
            <a:avLst/>
          </a:prstGeom>
          <a:ln w="12700">
            <a:miter lim="400000"/>
          </a:ln>
        </p:spPr>
        <p:txBody>
          <a:bodyPr wrap="none" lIns="45719" rIns="45719">
            <a:spAutoFit/>
          </a:bodyPr>
          <a:lstStyle>
            <a:lvl1pPr>
              <a:defRPr sz="2700">
                <a:latin typeface="Apple Chancery"/>
                <a:ea typeface="Apple Chancery"/>
                <a:cs typeface="Apple Chancery"/>
                <a:sym typeface="Apple Chancery"/>
              </a:defRPr>
            </a:lvl1pPr>
          </a:lstStyle>
          <a:p>
            <a:r>
              <a:rPr lang="en-US" dirty="0">
                <a:latin typeface="Segoe Script" panose="030B0504020000000003" charset="0"/>
              </a:rPr>
              <a:t> System Diagram of background automation</a:t>
            </a:r>
            <a:endParaRPr lang="en-US" dirty="0">
              <a:latin typeface="Segoe Script" panose="030B0504020000000003" charset="0"/>
            </a:endParaRPr>
          </a:p>
        </p:txBody>
      </p:sp>
      <p:graphicFrame>
        <p:nvGraphicFramePr>
          <p:cNvPr id="4" name="图示 4"/>
          <p:cNvGraphicFramePr/>
          <p:nvPr/>
        </p:nvGraphicFramePr>
        <p:xfrm>
          <a:off x="3809365" y="1905000"/>
          <a:ext cx="8406765" cy="43783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文本框 5"/>
          <p:cNvSpPr txBox="1"/>
          <p:nvPr/>
        </p:nvSpPr>
        <p:spPr>
          <a:xfrm>
            <a:off x="351155" y="4239895"/>
            <a:ext cx="7460615" cy="1310640"/>
          </a:xfrm>
          <a:prstGeom prst="rect">
            <a:avLst/>
          </a:prstGeom>
          <a:noFill/>
          <a:ln w="9525">
            <a:solidFill>
              <a:schemeClr val="accent1"/>
            </a:solidFill>
          </a:ln>
        </p:spPr>
        <p:txBody>
          <a:bodyPr wrap="square">
            <a:spAutoFit/>
          </a:bodyPr>
          <a:p>
            <a:pPr marL="0" indent="0"/>
            <a:r>
              <a:rPr lang="zh-CN" altLang="en-US" sz="2000" b="1" u="none">
                <a:latin typeface="宋体" panose="02010600030101010101" pitchFamily="2" charset="-122"/>
                <a:ea typeface="宋体" panose="02010600030101010101" pitchFamily="2" charset="-122"/>
                <a:cs typeface="宋体" panose="02010600030101010101" pitchFamily="2" charset="-122"/>
              </a:rPr>
              <a:t>目前的自动化策略：</a:t>
            </a:r>
            <a:endParaRPr lang="zh-CN" altLang="en-US" sz="2000" b="1" u="none">
              <a:latin typeface="宋体" panose="02010600030101010101" pitchFamily="2" charset="-122"/>
              <a:ea typeface="宋体" panose="02010600030101010101" pitchFamily="2" charset="-122"/>
              <a:cs typeface="宋体" panose="02010600030101010101" pitchFamily="2" charset="-122"/>
            </a:endParaRPr>
          </a:p>
          <a:p>
            <a:pPr marL="0" indent="0"/>
            <a:r>
              <a:rPr lang="zh-CN" altLang="en-US" sz="2000" b="1" u="none">
                <a:latin typeface="宋体" panose="02010600030101010101" pitchFamily="2" charset="-122"/>
                <a:ea typeface="宋体" panose="02010600030101010101" pitchFamily="2" charset="-122"/>
                <a:cs typeface="宋体" panose="02010600030101010101" pitchFamily="2" charset="-122"/>
              </a:rPr>
              <a:t>利用基于</a:t>
            </a:r>
            <a:r>
              <a:rPr lang="en-US" altLang="zh-CN" sz="2000" b="1" u="none">
                <a:latin typeface="宋体" panose="02010600030101010101" pitchFamily="2" charset="-122"/>
                <a:ea typeface="宋体" panose="02010600030101010101" pitchFamily="2" charset="-122"/>
                <a:cs typeface="宋体" panose="02010600030101010101" pitchFamily="2" charset="-122"/>
              </a:rPr>
              <a:t>nodejs</a:t>
            </a:r>
            <a:r>
              <a:rPr lang="zh-CN" altLang="en-US" sz="2000" b="1" u="none">
                <a:latin typeface="宋体" panose="02010600030101010101" pitchFamily="2" charset="-122"/>
                <a:ea typeface="宋体" panose="02010600030101010101" pitchFamily="2" charset="-122"/>
                <a:cs typeface="宋体" panose="02010600030101010101" pitchFamily="2" charset="-122"/>
              </a:rPr>
              <a:t>的</a:t>
            </a:r>
            <a:r>
              <a:rPr lang="en-US" altLang="zh-CN" sz="2000" b="1" u="none">
                <a:latin typeface="Times New Roman" panose="02020603050405020304" charset="0"/>
                <a:ea typeface="Times New Roman" panose="02020603050405020304" charset="0"/>
                <a:cs typeface="Times New Roman" panose="02020603050405020304" charset="0"/>
              </a:rPr>
              <a:t>gulp,</a:t>
            </a:r>
            <a:r>
              <a:rPr lang="zh-CN" altLang="en-US" sz="2000" b="1" u="none">
                <a:latin typeface="宋体" panose="02010600030101010101" pitchFamily="2" charset="-122"/>
                <a:ea typeface="宋体" panose="02010600030101010101" pitchFamily="2" charset="-122"/>
                <a:cs typeface="宋体" panose="02010600030101010101" pitchFamily="2" charset="-122"/>
              </a:rPr>
              <a:t>将下</a:t>
            </a:r>
            <a:r>
              <a:rPr lang="zh-CN" altLang="en-US" sz="2000" b="1" u="none">
                <a:latin typeface="宋体" panose="02010600030101010101" pitchFamily="2" charset="-122"/>
                <a:ea typeface="宋体" panose="02010600030101010101" pitchFamily="2" charset="-122"/>
                <a:cs typeface="宋体" panose="02010600030101010101" pitchFamily="2" charset="-122"/>
              </a:rPr>
              <a:t>述三步统一起来，利用</a:t>
            </a:r>
            <a:r>
              <a:rPr lang="en-US" altLang="zh-CN" sz="2000" b="1" u="none">
                <a:latin typeface="Times New Roman" panose="02020603050405020304" charset="0"/>
                <a:ea typeface="Times New Roman" panose="02020603050405020304" charset="0"/>
                <a:cs typeface="Times New Roman" panose="02020603050405020304" charset="0"/>
              </a:rPr>
              <a:t>gulp</a:t>
            </a:r>
            <a:r>
              <a:rPr lang="zh-CN" altLang="en-US" sz="2000" b="1" u="none">
                <a:latin typeface="宋体" panose="02010600030101010101" pitchFamily="2" charset="-122"/>
                <a:ea typeface="宋体" panose="02010600030101010101" pitchFamily="2" charset="-122"/>
                <a:cs typeface="宋体" panose="02010600030101010101" pitchFamily="2" charset="-122"/>
              </a:rPr>
              <a:t>配置，将整个前端项目从开发环境项目自动化部署为生产项目，如</a:t>
            </a:r>
            <a:r>
              <a:rPr lang="en-US" altLang="zh-CN" sz="2000" b="1" u="none">
                <a:latin typeface="Times New Roman" panose="02020603050405020304" charset="0"/>
                <a:ea typeface="Times New Roman" panose="02020603050405020304" charset="0"/>
                <a:cs typeface="Times New Roman" panose="02020603050405020304" charset="0"/>
              </a:rPr>
              <a:t>css</a:t>
            </a:r>
            <a:r>
              <a:rPr lang="zh-CN" altLang="en-US" sz="2000" b="1" u="none">
                <a:latin typeface="宋体" panose="02010600030101010101" pitchFamily="2" charset="-122"/>
                <a:ea typeface="宋体" panose="02010600030101010101" pitchFamily="2" charset="-122"/>
                <a:cs typeface="宋体" panose="02010600030101010101" pitchFamily="2" charset="-122"/>
              </a:rPr>
              <a:t>、</a:t>
            </a:r>
            <a:r>
              <a:rPr lang="en-US" altLang="zh-CN" sz="2000" b="1" u="none">
                <a:latin typeface="Times New Roman" panose="02020603050405020304" charset="0"/>
                <a:ea typeface="Times New Roman" panose="02020603050405020304" charset="0"/>
                <a:cs typeface="Times New Roman" panose="02020603050405020304" charset="0"/>
              </a:rPr>
              <a:t>js</a:t>
            </a:r>
            <a:r>
              <a:rPr lang="zh-CN" altLang="en-US" sz="2000" b="1" u="none">
                <a:latin typeface="宋体" panose="02010600030101010101" pitchFamily="2" charset="-122"/>
                <a:ea typeface="宋体" panose="02010600030101010101" pitchFamily="2" charset="-122"/>
                <a:cs typeface="宋体" panose="02010600030101010101" pitchFamily="2" charset="-122"/>
              </a:rPr>
              <a:t>文件的压缩合并，图片压缩，添加版本号等。</a:t>
            </a:r>
            <a:endParaRPr lang="zh-CN" altLang="en-US" sz="2000" b="1"/>
          </a:p>
        </p:txBody>
      </p:sp>
    </p:spTree>
  </p:cSld>
  <p:clrMapOvr>
    <a:masterClrMapping/>
  </p:clrMapOvr>
  <p:transition spd="med" advTm="52875"/>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80">
                                          <p:stCondLst>
                                            <p:cond delay="0"/>
                                          </p:stCondLst>
                                        </p:cTn>
                                        <p:tgtEl>
                                          <p:spTgt spid="4"/>
                                        </p:tgtEl>
                                      </p:cBhvr>
                                    </p:animEffect>
                                    <p:anim calcmode="lin" valueType="num">
                                      <p:cBhvr>
                                        <p:cTn id="1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gtEl>
                                      </p:cBhvr>
                                      <p:to x="100000" y="60000"/>
                                    </p:animScale>
                                    <p:animScale>
                                      <p:cBhvr>
                                        <p:cTn id="19" dur="166" decel="50000">
                                          <p:stCondLst>
                                            <p:cond delay="676"/>
                                          </p:stCondLst>
                                        </p:cTn>
                                        <p:tgtEl>
                                          <p:spTgt spid="4"/>
                                        </p:tgtEl>
                                      </p:cBhvr>
                                      <p:to x="100000" y="100000"/>
                                    </p:animScale>
                                    <p:animScale>
                                      <p:cBhvr>
                                        <p:cTn id="20" dur="26">
                                          <p:stCondLst>
                                            <p:cond delay="1312"/>
                                          </p:stCondLst>
                                        </p:cTn>
                                        <p:tgtEl>
                                          <p:spTgt spid="4"/>
                                        </p:tgtEl>
                                      </p:cBhvr>
                                      <p:to x="100000" y="80000"/>
                                    </p:animScale>
                                    <p:animScale>
                                      <p:cBhvr>
                                        <p:cTn id="21" dur="166" decel="50000">
                                          <p:stCondLst>
                                            <p:cond delay="1338"/>
                                          </p:stCondLst>
                                        </p:cTn>
                                        <p:tgtEl>
                                          <p:spTgt spid="4"/>
                                        </p:tgtEl>
                                      </p:cBhvr>
                                      <p:to x="100000" y="100000"/>
                                    </p:animScale>
                                    <p:animScale>
                                      <p:cBhvr>
                                        <p:cTn id="22" dur="26">
                                          <p:stCondLst>
                                            <p:cond delay="1642"/>
                                          </p:stCondLst>
                                        </p:cTn>
                                        <p:tgtEl>
                                          <p:spTgt spid="4"/>
                                        </p:tgtEl>
                                      </p:cBhvr>
                                      <p:to x="100000" y="90000"/>
                                    </p:animScale>
                                    <p:animScale>
                                      <p:cBhvr>
                                        <p:cTn id="23" dur="166" decel="50000">
                                          <p:stCondLst>
                                            <p:cond delay="1668"/>
                                          </p:stCondLst>
                                        </p:cTn>
                                        <p:tgtEl>
                                          <p:spTgt spid="4"/>
                                        </p:tgtEl>
                                      </p:cBhvr>
                                      <p:to x="100000" y="100000"/>
                                    </p:animScale>
                                    <p:animScale>
                                      <p:cBhvr>
                                        <p:cTn id="24" dur="26">
                                          <p:stCondLst>
                                            <p:cond delay="1808"/>
                                          </p:stCondLst>
                                        </p:cTn>
                                        <p:tgtEl>
                                          <p:spTgt spid="4"/>
                                        </p:tgtEl>
                                      </p:cBhvr>
                                      <p:to x="100000" y="95000"/>
                                    </p:animScale>
                                    <p:animScale>
                                      <p:cBhvr>
                                        <p:cTn id="25"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24766" y="-13336"/>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71" name="Shape 171"/>
          <p:cNvSpPr/>
          <p:nvPr/>
        </p:nvSpPr>
        <p:spPr>
          <a:xfrm>
            <a:off x="18015"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72" name="Shape 172"/>
          <p:cNvSpPr/>
          <p:nvPr/>
        </p:nvSpPr>
        <p:spPr>
          <a:xfrm>
            <a:off x="4199451" y="986651"/>
            <a:ext cx="3925188" cy="948690"/>
          </a:xfrm>
          <a:prstGeom prst="rect">
            <a:avLst/>
          </a:prstGeom>
          <a:ln w="12700">
            <a:miter lim="400000"/>
          </a:ln>
        </p:spPr>
        <p:txBody>
          <a:bodyPr lIns="45719" rIns="45719">
            <a:spAutoFit/>
          </a:bodyPr>
          <a:lstStyle>
            <a:lvl1pPr algn="ctr">
              <a:defRPr sz="2800" b="1">
                <a:solidFill>
                  <a:srgbClr val="595959"/>
                </a:solidFill>
              </a:defRPr>
            </a:lvl1pPr>
          </a:lstStyle>
          <a:p>
            <a:r>
              <a:t>系统</a:t>
            </a:r>
            <a:r>
              <a:rPr lang="zh-CN"/>
              <a:t>设计</a:t>
            </a:r>
            <a:r>
              <a:rPr lang="en-US" altLang="zh-CN"/>
              <a:t>-</a:t>
            </a:r>
            <a:r>
              <a:rPr lang="zh-CN" altLang="en-US" b="0">
                <a:latin typeface="黑体" panose="02010609060101010101" charset="-122"/>
                <a:ea typeface="黑体" panose="02010609060101010101" charset="-122"/>
                <a:cs typeface="黑体" panose="02010609060101010101" charset="-122"/>
                <a:sym typeface="+mn-ea"/>
              </a:rPr>
              <a:t>网站</a:t>
            </a:r>
            <a:r>
              <a:rPr lang="en-US" altLang="zh-CN" b="0">
                <a:latin typeface="黑体" panose="02010609060101010101" charset="-122"/>
                <a:ea typeface="黑体" panose="02010609060101010101" charset="-122"/>
                <a:cs typeface="黑体" panose="02010609060101010101" charset="-122"/>
                <a:sym typeface="+mn-ea"/>
              </a:rPr>
              <a:t>HTML</a:t>
            </a:r>
            <a:r>
              <a:rPr lang="zh-CN" altLang="en-US" b="0">
                <a:latin typeface="黑体" panose="02010609060101010101" charset="-122"/>
                <a:ea typeface="黑体" panose="02010609060101010101" charset="-122"/>
                <a:cs typeface="黑体" panose="02010609060101010101" charset="-122"/>
                <a:sym typeface="+mn-ea"/>
              </a:rPr>
              <a:t>框架</a:t>
            </a:r>
            <a:endParaRPr lang="zh-CN" altLang="en-US"/>
          </a:p>
          <a:p>
            <a:endParaRPr lang="zh-CN"/>
          </a:p>
        </p:txBody>
      </p:sp>
      <p:sp>
        <p:nvSpPr>
          <p:cNvPr id="173" name="Shape 173"/>
          <p:cNvSpPr/>
          <p:nvPr/>
        </p:nvSpPr>
        <p:spPr>
          <a:xfrm>
            <a:off x="8106987" y="756496"/>
            <a:ext cx="612524" cy="1"/>
          </a:xfrm>
          <a:prstGeom prst="line">
            <a:avLst/>
          </a:prstGeom>
          <a:ln w="12700">
            <a:solidFill>
              <a:srgbClr val="000000"/>
            </a:solidFill>
            <a:miter/>
          </a:ln>
        </p:spPr>
        <p:txBody>
          <a:bodyPr lIns="45719" rIns="45719"/>
          <a:lstStyle/>
          <a:p/>
        </p:txBody>
      </p:sp>
      <p:pic>
        <p:nvPicPr>
          <p:cNvPr id="0" name="图片 -1"/>
          <p:cNvPicPr/>
          <p:nvPr/>
        </p:nvPicPr>
        <p:blipFill>
          <a:blip r:embed="rId1"/>
          <a:stretch>
            <a:fillRect/>
          </a:stretch>
        </p:blipFill>
        <p:spPr>
          <a:xfrm>
            <a:off x="1873885" y="756285"/>
            <a:ext cx="8528685" cy="5123180"/>
          </a:xfrm>
          <a:prstGeom prst="rect">
            <a:avLst/>
          </a:prstGeom>
          <a:noFill/>
          <a:ln w="9525">
            <a:noFill/>
          </a:ln>
        </p:spPr>
      </p:pic>
      <p:sp>
        <p:nvSpPr>
          <p:cNvPr id="5" name="文本框 4"/>
          <p:cNvSpPr txBox="1"/>
          <p:nvPr/>
        </p:nvSpPr>
        <p:spPr>
          <a:xfrm>
            <a:off x="1496060" y="5942965"/>
            <a:ext cx="9211310" cy="701040"/>
          </a:xfrm>
          <a:prstGeom prst="rect">
            <a:avLst/>
          </a:prstGeom>
          <a:noFill/>
          <a:ln w="9525">
            <a:solidFill>
              <a:srgbClr val="002060"/>
            </a:solidFill>
          </a:ln>
        </p:spPr>
        <p:txBody>
          <a:bodyPr wrap="square">
            <a:spAutoFit/>
          </a:bodyPr>
          <a:p>
            <a:pPr marL="0" indent="0"/>
            <a:r>
              <a:rPr lang="zh-CN" altLang="en-US" sz="2000" b="0" u="none">
                <a:latin typeface="宋体" panose="02010600030101010101" pitchFamily="2" charset="-122"/>
                <a:ea typeface="宋体" panose="02010600030101010101" pitchFamily="2" charset="-122"/>
                <a:cs typeface="宋体" panose="02010600030101010101" pitchFamily="2" charset="-122"/>
              </a:rPr>
              <a:t>在后端使用</a:t>
            </a:r>
            <a:r>
              <a:rPr lang="en-US" altLang="zh-CN" sz="2000" b="0" u="none">
                <a:latin typeface="宋体" panose="02010600030101010101" pitchFamily="2" charset="-122"/>
                <a:ea typeface="宋体" panose="02010600030101010101" pitchFamily="2" charset="-122"/>
                <a:cs typeface="宋体" panose="02010600030101010101" pitchFamily="2" charset="-122"/>
              </a:rPr>
              <a:t>handlebars</a:t>
            </a:r>
            <a:r>
              <a:rPr lang="zh-CN" altLang="en-US" sz="2000" b="0" u="none">
                <a:latin typeface="宋体" panose="02010600030101010101" pitchFamily="2" charset="-122"/>
                <a:ea typeface="宋体" panose="02010600030101010101" pitchFamily="2" charset="-122"/>
                <a:cs typeface="宋体" panose="02010600030101010101" pitchFamily="2" charset="-122"/>
              </a:rPr>
              <a:t>编写的网站基本布局模版，然后可以根据需要修改特定的布局模版即可达到一处修改全局更新的目标。</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med" advTm="35328"/>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24766" y="-13336"/>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71" name="Shape 171"/>
          <p:cNvSpPr/>
          <p:nvPr/>
        </p:nvSpPr>
        <p:spPr>
          <a:xfrm>
            <a:off x="-18180"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72" name="Shape 172"/>
          <p:cNvSpPr/>
          <p:nvPr/>
        </p:nvSpPr>
        <p:spPr>
          <a:xfrm>
            <a:off x="3074035" y="986790"/>
            <a:ext cx="7062470" cy="948690"/>
          </a:xfrm>
          <a:prstGeom prst="rect">
            <a:avLst/>
          </a:prstGeom>
          <a:ln w="12700">
            <a:miter lim="400000"/>
          </a:ln>
        </p:spPr>
        <p:txBody>
          <a:bodyPr wrap="square" lIns="45719" rIns="45719">
            <a:spAutoFit/>
          </a:bodyPr>
          <a:lstStyle>
            <a:lvl1pPr algn="ctr">
              <a:defRPr sz="2800" b="1">
                <a:solidFill>
                  <a:srgbClr val="595959"/>
                </a:solidFill>
              </a:defRPr>
            </a:lvl1pPr>
          </a:lstStyle>
          <a:p>
            <a:r>
              <a:t>系统</a:t>
            </a:r>
            <a:r>
              <a:rPr lang="zh-CN"/>
              <a:t>设计</a:t>
            </a:r>
            <a:r>
              <a:rPr lang="en-US" altLang="zh-CN"/>
              <a:t>-</a:t>
            </a:r>
            <a:r>
              <a:rPr b="0">
                <a:latin typeface="黑体" panose="02010609060101010101" charset="-122"/>
                <a:ea typeface="黑体" panose="02010609060101010101" charset="-122"/>
                <a:cs typeface="黑体" panose="02010609060101010101" charset="-122"/>
                <a:sym typeface="+mn-ea"/>
              </a:rPr>
              <a:t>电影/电视剧/明星/综艺等榜单</a:t>
            </a:r>
            <a:endParaRPr b="0">
              <a:latin typeface="黑体" panose="02010609060101010101" charset="-122"/>
              <a:ea typeface="黑体" panose="02010609060101010101" charset="-122"/>
              <a:cs typeface="黑体" panose="02010609060101010101" charset="-122"/>
              <a:sym typeface="+mn-ea"/>
            </a:endParaRPr>
          </a:p>
          <a:p>
            <a:endParaRPr lang="zh-CN"/>
          </a:p>
        </p:txBody>
      </p:sp>
      <p:sp>
        <p:nvSpPr>
          <p:cNvPr id="173" name="Shape 173"/>
          <p:cNvSpPr/>
          <p:nvPr/>
        </p:nvSpPr>
        <p:spPr>
          <a:xfrm>
            <a:off x="8106987" y="756496"/>
            <a:ext cx="612524" cy="1"/>
          </a:xfrm>
          <a:prstGeom prst="line">
            <a:avLst/>
          </a:prstGeom>
          <a:ln w="12700">
            <a:solidFill>
              <a:srgbClr val="000000"/>
            </a:solidFill>
            <a:miter/>
          </a:ln>
        </p:spPr>
        <p:txBody>
          <a:bodyPr lIns="45719" rIns="45719"/>
          <a:lstStyle/>
          <a:p/>
        </p:txBody>
      </p:sp>
      <p:sp>
        <p:nvSpPr>
          <p:cNvPr id="5" name="文本框 4"/>
          <p:cNvSpPr txBox="1"/>
          <p:nvPr/>
        </p:nvSpPr>
        <p:spPr>
          <a:xfrm>
            <a:off x="1496695" y="5794375"/>
            <a:ext cx="9211310" cy="1005840"/>
          </a:xfrm>
          <a:prstGeom prst="rect">
            <a:avLst/>
          </a:prstGeom>
          <a:noFill/>
          <a:ln w="9525">
            <a:solidFill>
              <a:srgbClr val="002060"/>
            </a:solidFill>
          </a:ln>
        </p:spPr>
        <p:txBody>
          <a:bodyPr wrap="square">
            <a:spAutoFit/>
          </a:bodyPr>
          <a:p>
            <a:pPr marL="0" indent="0"/>
            <a:r>
              <a:rPr lang="zh-CN" altLang="en-US" sz="2000" b="0" u="none">
                <a:latin typeface="宋体" panose="02010600030101010101" pitchFamily="2" charset="-122"/>
                <a:ea typeface="宋体" panose="02010600030101010101" pitchFamily="2" charset="-122"/>
                <a:cs typeface="宋体" panose="02010600030101010101" pitchFamily="2" charset="-122"/>
              </a:rPr>
              <a:t>由基本的js模版代码结合当期的排行榜单，查询数据库，将返回的数据套上模版即可生成对应的榜单js文件，比如：电影排行榜的排行，片名，影响力指数，以及同比增长等。</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3743184" name="对象 1073743183"/>
          <p:cNvGraphicFramePr/>
          <p:nvPr/>
        </p:nvGraphicFramePr>
        <p:xfrm>
          <a:off x="1725930" y="1479550"/>
          <a:ext cx="8752840" cy="4211320"/>
        </p:xfrm>
        <a:graphic>
          <a:graphicData uri="http://schemas.openxmlformats.org/presentationml/2006/ole">
            <mc:AlternateContent xmlns:mc="http://schemas.openxmlformats.org/markup-compatibility/2006">
              <mc:Choice xmlns:v="urn:schemas-microsoft-com:vml" Requires="v">
                <p:oleObj spid="_x0000_s3076" name="" r:id="rId1" imgW="5972810" imgH="1828800" progId="Visio.Drawing.15">
                  <p:embed/>
                </p:oleObj>
              </mc:Choice>
              <mc:Fallback>
                <p:oleObj name="" r:id="rId1" imgW="5972810" imgH="1828800" progId="Visio.Drawing.15">
                  <p:embed/>
                  <p:pic>
                    <p:nvPicPr>
                      <p:cNvPr id="0" name="图片 3075"/>
                      <p:cNvPicPr/>
                      <p:nvPr/>
                    </p:nvPicPr>
                    <p:blipFill>
                      <a:blip r:embed="rId2"/>
                      <a:stretch>
                        <a:fillRect/>
                      </a:stretch>
                    </p:blipFill>
                    <p:spPr>
                      <a:xfrm>
                        <a:off x="1725930" y="1479550"/>
                        <a:ext cx="8752840" cy="4211320"/>
                      </a:xfrm>
                      <a:prstGeom prst="rect">
                        <a:avLst/>
                      </a:prstGeom>
                      <a:noFill/>
                      <a:ln w="38100">
                        <a:noFill/>
                        <a:miter/>
                      </a:ln>
                    </p:spPr>
                  </p:pic>
                </p:oleObj>
              </mc:Fallback>
            </mc:AlternateContent>
          </a:graphicData>
        </a:graphic>
      </p:graphicFrame>
    </p:spTree>
  </p:cSld>
  <p:clrMapOvr>
    <a:masterClrMapping/>
  </p:clrMapOvr>
  <p:transition spd="med" advTm="52297"/>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24766" y="-13336"/>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71" name="Shape 171"/>
          <p:cNvSpPr/>
          <p:nvPr/>
        </p:nvSpPr>
        <p:spPr>
          <a:xfrm>
            <a:off x="18015"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72" name="Shape 172"/>
          <p:cNvSpPr/>
          <p:nvPr/>
        </p:nvSpPr>
        <p:spPr>
          <a:xfrm>
            <a:off x="2941320" y="986790"/>
            <a:ext cx="8008620" cy="948690"/>
          </a:xfrm>
          <a:prstGeom prst="rect">
            <a:avLst/>
          </a:prstGeom>
          <a:ln w="12700">
            <a:miter lim="400000"/>
          </a:ln>
        </p:spPr>
        <p:txBody>
          <a:bodyPr wrap="square" lIns="45719" rIns="45719">
            <a:spAutoFit/>
          </a:bodyPr>
          <a:lstStyle>
            <a:lvl1pPr algn="ctr">
              <a:defRPr sz="2800" b="1">
                <a:solidFill>
                  <a:srgbClr val="595959"/>
                </a:solidFill>
              </a:defRPr>
            </a:lvl1pPr>
          </a:lstStyle>
          <a:p>
            <a:r>
              <a:t>系统</a:t>
            </a:r>
            <a:r>
              <a:rPr lang="zh-CN"/>
              <a:t>设计</a:t>
            </a:r>
            <a:r>
              <a:rPr lang="en-US" altLang="zh-CN"/>
              <a:t>-</a:t>
            </a:r>
            <a:r>
              <a:rPr b="0">
                <a:latin typeface="黑体" panose="02010609060101010101" charset="-122"/>
                <a:ea typeface="黑体" panose="02010609060101010101" charset="-122"/>
                <a:cs typeface="黑体" panose="02010609060101010101" charset="-122"/>
                <a:sym typeface="+mn-ea"/>
              </a:rPr>
              <a:t>电影/电视剧/明星/综艺的详细信息</a:t>
            </a:r>
            <a:endParaRPr b="0">
              <a:latin typeface="黑体" panose="02010609060101010101" charset="-122"/>
              <a:ea typeface="黑体" panose="02010609060101010101" charset="-122"/>
              <a:cs typeface="黑体" panose="02010609060101010101" charset="-122"/>
              <a:sym typeface="+mn-ea"/>
            </a:endParaRPr>
          </a:p>
          <a:p>
            <a:endParaRPr lang="zh-CN"/>
          </a:p>
        </p:txBody>
      </p:sp>
      <p:sp>
        <p:nvSpPr>
          <p:cNvPr id="173" name="Shape 173"/>
          <p:cNvSpPr/>
          <p:nvPr/>
        </p:nvSpPr>
        <p:spPr>
          <a:xfrm>
            <a:off x="8106987" y="756496"/>
            <a:ext cx="612524" cy="1"/>
          </a:xfrm>
          <a:prstGeom prst="line">
            <a:avLst/>
          </a:prstGeom>
          <a:ln w="12700">
            <a:solidFill>
              <a:srgbClr val="000000"/>
            </a:solidFill>
            <a:miter/>
          </a:ln>
        </p:spPr>
        <p:txBody>
          <a:bodyPr lIns="45719" rIns="45719"/>
          <a:lstStyle/>
          <a:p/>
        </p:txBody>
      </p:sp>
      <p:sp>
        <p:nvSpPr>
          <p:cNvPr id="5" name="文本框 4"/>
          <p:cNvSpPr txBox="1"/>
          <p:nvPr/>
        </p:nvSpPr>
        <p:spPr>
          <a:xfrm>
            <a:off x="1489710" y="5692140"/>
            <a:ext cx="9211310" cy="1005840"/>
          </a:xfrm>
          <a:prstGeom prst="rect">
            <a:avLst/>
          </a:prstGeom>
          <a:noFill/>
          <a:ln w="9525">
            <a:solidFill>
              <a:srgbClr val="002060"/>
            </a:solidFill>
          </a:ln>
        </p:spPr>
        <p:txBody>
          <a:bodyPr wrap="square">
            <a:spAutoFit/>
          </a:bodyPr>
          <a:p>
            <a:pPr marL="0" indent="0"/>
            <a:r>
              <a:rPr sz="2000" b="0" u="none">
                <a:latin typeface="宋体" panose="02010600030101010101" pitchFamily="2" charset="-122"/>
                <a:ea typeface="宋体" panose="02010600030101010101" pitchFamily="2" charset="-122"/>
                <a:cs typeface="宋体" panose="02010600030101010101" pitchFamily="2" charset="-122"/>
              </a:rPr>
              <a:t>由基本的js模版代码结合名字，查询数据库，将返回的数据套上模版即可生成对应的包含详细信息js文件，比如：某部电影的宣传封面，简介，热度变化/百度指数/评论数折线图，关键热词等。</a:t>
            </a:r>
            <a:endParaRPr sz="2000" b="0" u="none">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3743185" name="对象 1073743184"/>
          <p:cNvGraphicFramePr/>
          <p:nvPr/>
        </p:nvGraphicFramePr>
        <p:xfrm>
          <a:off x="1185545" y="1460500"/>
          <a:ext cx="9686925" cy="4152900"/>
        </p:xfrm>
        <a:graphic>
          <a:graphicData uri="http://schemas.openxmlformats.org/presentationml/2006/ole">
            <mc:AlternateContent xmlns:mc="http://schemas.openxmlformats.org/markup-compatibility/2006">
              <mc:Choice xmlns:v="urn:schemas-microsoft-com:vml" Requires="v">
                <p:oleObj spid="_x0000_s3076" name="" r:id="rId1" imgW="6257925" imgH="2470785" progId="Visio.Drawing.15">
                  <p:embed/>
                </p:oleObj>
              </mc:Choice>
              <mc:Fallback>
                <p:oleObj name="" r:id="rId1" imgW="6257925" imgH="2470785" progId="Visio.Drawing.15">
                  <p:embed/>
                  <p:pic>
                    <p:nvPicPr>
                      <p:cNvPr id="0" name="图片 3075"/>
                      <p:cNvPicPr/>
                      <p:nvPr/>
                    </p:nvPicPr>
                    <p:blipFill>
                      <a:blip r:embed="rId2"/>
                      <a:stretch>
                        <a:fillRect/>
                      </a:stretch>
                    </p:blipFill>
                    <p:spPr>
                      <a:xfrm>
                        <a:off x="1185545" y="1460500"/>
                        <a:ext cx="9686925" cy="4152900"/>
                      </a:xfrm>
                      <a:prstGeom prst="rect">
                        <a:avLst/>
                      </a:prstGeom>
                      <a:noFill/>
                      <a:ln w="38100">
                        <a:noFill/>
                        <a:miter/>
                      </a:ln>
                    </p:spPr>
                  </p:pic>
                </p:oleObj>
              </mc:Fallback>
            </mc:AlternateContent>
          </a:graphicData>
        </a:graphic>
      </p:graphicFrame>
    </p:spTree>
  </p:cSld>
  <p:clrMapOvr>
    <a:masterClrMapping/>
  </p:clrMapOvr>
  <p:transition spd="med" advTm="9890"/>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24131" y="-13971"/>
            <a:ext cx="12240685" cy="6885386"/>
          </a:xfrm>
          <a:prstGeom prst="rect">
            <a:avLst/>
          </a:prstGeom>
          <a:solidFill>
            <a:srgbClr val="D9D9D9"/>
          </a:solidFill>
          <a:ln w="12700">
            <a:miter lim="400000"/>
          </a:ln>
        </p:spPr>
        <p:txBody>
          <a:bodyPr lIns="45719" rIns="45719" anchor="ctr"/>
          <a:lstStyle/>
          <a:p>
            <a:pPr algn="ctr">
              <a:defRPr sz="2400">
                <a:solidFill>
                  <a:srgbClr val="FFFFFF"/>
                </a:solidFill>
              </a:defRPr>
            </a:pPr>
          </a:p>
        </p:txBody>
      </p:sp>
      <p:sp>
        <p:nvSpPr>
          <p:cNvPr id="171" name="Shape 171"/>
          <p:cNvSpPr/>
          <p:nvPr/>
        </p:nvSpPr>
        <p:spPr>
          <a:xfrm>
            <a:off x="18015" y="303953"/>
            <a:ext cx="12240685" cy="1475741"/>
          </a:xfrm>
          <a:prstGeom prst="rect">
            <a:avLst/>
          </a:prstGeom>
          <a:ln w="12700">
            <a:miter lim="400000"/>
          </a:ln>
        </p:spPr>
        <p:txBody>
          <a:bodyPr lIns="45719" rIns="45719">
            <a:spAutoFit/>
          </a:bodyPr>
          <a:lstStyle>
            <a:lvl1pPr algn="ctr">
              <a:defRPr sz="4200" b="1">
                <a:latin typeface="Calibri Light" panose="020F0302020204030204"/>
                <a:ea typeface="Calibri Light" panose="020F0302020204030204"/>
                <a:cs typeface="Calibri Light" panose="020F0302020204030204"/>
                <a:sym typeface="Calibri Light" panose="020F0302020204030204"/>
              </a:defRPr>
            </a:lvl1pPr>
          </a:lstStyle>
          <a:p>
            <a:pPr>
              <a:defRPr b="0"/>
            </a:pPr>
            <a:r>
              <a:rPr b="1"/>
              <a:t>影视数据可视化</a:t>
            </a:r>
            <a:endParaRPr b="1"/>
          </a:p>
        </p:txBody>
      </p:sp>
      <p:sp>
        <p:nvSpPr>
          <p:cNvPr id="172" name="Shape 172"/>
          <p:cNvSpPr/>
          <p:nvPr/>
        </p:nvSpPr>
        <p:spPr>
          <a:xfrm>
            <a:off x="4199451" y="986651"/>
            <a:ext cx="3925188" cy="518160"/>
          </a:xfrm>
          <a:prstGeom prst="rect">
            <a:avLst/>
          </a:prstGeom>
          <a:ln w="12700">
            <a:miter lim="400000"/>
          </a:ln>
        </p:spPr>
        <p:txBody>
          <a:bodyPr lIns="45719" rIns="45719">
            <a:spAutoFit/>
          </a:bodyPr>
          <a:lstStyle>
            <a:lvl1pPr algn="ctr">
              <a:defRPr sz="2800" b="1">
                <a:solidFill>
                  <a:srgbClr val="595959"/>
                </a:solidFill>
              </a:defRPr>
            </a:lvl1pPr>
          </a:lstStyle>
          <a:p>
            <a:r>
              <a:rPr lang="zh-CN">
                <a:ea typeface="宋体" panose="02010600030101010101" pitchFamily="2" charset="-122"/>
              </a:rPr>
              <a:t>版本迭代历史</a:t>
            </a:r>
            <a:endParaRPr lang="zh-CN">
              <a:ea typeface="宋体" panose="02010600030101010101" pitchFamily="2" charset="-122"/>
            </a:endParaRPr>
          </a:p>
        </p:txBody>
      </p:sp>
      <p:sp>
        <p:nvSpPr>
          <p:cNvPr id="173" name="Shape 173"/>
          <p:cNvSpPr/>
          <p:nvPr/>
        </p:nvSpPr>
        <p:spPr>
          <a:xfrm>
            <a:off x="8106987" y="756496"/>
            <a:ext cx="612524" cy="1"/>
          </a:xfrm>
          <a:prstGeom prst="line">
            <a:avLst/>
          </a:prstGeom>
          <a:ln w="12700">
            <a:solidFill>
              <a:srgbClr val="000000"/>
            </a:solidFill>
            <a:miter/>
          </a:ln>
        </p:spPr>
        <p:txBody>
          <a:bodyPr lIns="45719" rIns="45719"/>
          <a:lstStyle/>
          <a:p/>
        </p:txBody>
      </p:sp>
      <p:sp>
        <p:nvSpPr>
          <p:cNvPr id="220" name="Shape 220"/>
          <p:cNvSpPr/>
          <p:nvPr/>
        </p:nvSpPr>
        <p:spPr>
          <a:xfrm>
            <a:off x="3563691" y="756496"/>
            <a:ext cx="612523" cy="1"/>
          </a:xfrm>
          <a:prstGeom prst="line">
            <a:avLst/>
          </a:prstGeom>
          <a:ln w="12700">
            <a:solidFill>
              <a:srgbClr val="000000"/>
            </a:solidFill>
            <a:miter/>
          </a:ln>
        </p:spPr>
        <p:txBody>
          <a:bodyPr lIns="45719" rIns="45719"/>
          <a:lstStyle/>
          <a:p/>
        </p:txBody>
      </p:sp>
      <p:sp>
        <p:nvSpPr>
          <p:cNvPr id="3" name="Shape 172"/>
          <p:cNvSpPr/>
          <p:nvPr/>
        </p:nvSpPr>
        <p:spPr>
          <a:xfrm>
            <a:off x="274516" y="1385431"/>
            <a:ext cx="3925188" cy="521970"/>
          </a:xfrm>
          <a:prstGeom prst="rect">
            <a:avLst/>
          </a:prstGeom>
          <a:ln w="12700">
            <a:miter lim="400000"/>
          </a:ln>
        </p:spPr>
        <p:txBody>
          <a:bodyPr lIns="45719" rIns="45719">
            <a:spAutoFit/>
          </a:bodyPr>
          <a:lstStyle>
            <a:lvl1pPr algn="ctr">
              <a:defRPr sz="2800" b="1">
                <a:solidFill>
                  <a:srgbClr val="595959"/>
                </a:solidFill>
              </a:defRPr>
            </a:lvl1pPr>
          </a:lstStyle>
          <a:p>
            <a:r>
              <a:rPr lang="en-US" altLang="zh-CN">
                <a:ea typeface="宋体" panose="02010600030101010101" pitchFamily="2" charset="-122"/>
              </a:rPr>
              <a:t>v0 </a:t>
            </a:r>
            <a:r>
              <a:rPr lang="zh-CN" altLang="en-US">
                <a:ea typeface="宋体" panose="02010600030101010101" pitchFamily="2" charset="-122"/>
              </a:rPr>
              <a:t>图表</a:t>
            </a:r>
            <a:endParaRPr lang="zh-CN" altLang="en-US">
              <a:ea typeface="宋体" panose="02010600030101010101" pitchFamily="2" charset="-122"/>
            </a:endParaRPr>
          </a:p>
        </p:txBody>
      </p:sp>
      <p:sp>
        <p:nvSpPr>
          <p:cNvPr id="4" name="Shape 172"/>
          <p:cNvSpPr/>
          <p:nvPr/>
        </p:nvSpPr>
        <p:spPr>
          <a:xfrm>
            <a:off x="7126166" y="1385431"/>
            <a:ext cx="3925188" cy="521970"/>
          </a:xfrm>
          <a:prstGeom prst="rect">
            <a:avLst/>
          </a:prstGeom>
          <a:ln w="12700">
            <a:miter lim="400000"/>
          </a:ln>
        </p:spPr>
        <p:txBody>
          <a:bodyPr lIns="45719" rIns="45719">
            <a:spAutoFit/>
          </a:bodyPr>
          <a:lstStyle>
            <a:lvl1pPr algn="ctr">
              <a:defRPr sz="2800" b="1">
                <a:solidFill>
                  <a:srgbClr val="595959"/>
                </a:solidFill>
              </a:defRPr>
            </a:lvl1pPr>
          </a:lstStyle>
          <a:p>
            <a:r>
              <a:rPr lang="en-US" altLang="zh-CN">
                <a:ea typeface="宋体" panose="02010600030101010101" pitchFamily="2" charset="-122"/>
              </a:rPr>
              <a:t>v1 </a:t>
            </a:r>
            <a:r>
              <a:rPr lang="zh-CN" altLang="en-US">
                <a:ea typeface="宋体" panose="02010600030101010101" pitchFamily="2" charset="-122"/>
              </a:rPr>
              <a:t>框架</a:t>
            </a:r>
            <a:r>
              <a:rPr lang="en-US" altLang="zh-CN">
                <a:ea typeface="宋体" panose="02010600030101010101" pitchFamily="2" charset="-122"/>
              </a:rPr>
              <a:t>+</a:t>
            </a:r>
            <a:r>
              <a:rPr lang="zh-CN" altLang="en-US">
                <a:ea typeface="宋体" panose="02010600030101010101" pitchFamily="2" charset="-122"/>
              </a:rPr>
              <a:t>图表</a:t>
            </a:r>
            <a:endParaRPr lang="zh-CN" altLang="en-US">
              <a:ea typeface="宋体" panose="02010600030101010101" pitchFamily="2" charset="-122"/>
            </a:endParaRPr>
          </a:p>
        </p:txBody>
      </p:sp>
      <p:pic>
        <p:nvPicPr>
          <p:cNvPr id="9" name="图片 8" descr="Firefox_Screenshot_2016-11-10T12-17-19.531Z"/>
          <p:cNvPicPr>
            <a:picLocks noChangeAspect="1"/>
          </p:cNvPicPr>
          <p:nvPr/>
        </p:nvPicPr>
        <p:blipFill>
          <a:blip r:embed="rId1"/>
          <a:stretch>
            <a:fillRect/>
          </a:stretch>
        </p:blipFill>
        <p:spPr>
          <a:xfrm>
            <a:off x="7125970" y="1907540"/>
            <a:ext cx="3381375" cy="2379345"/>
          </a:xfrm>
          <a:prstGeom prst="rect">
            <a:avLst/>
          </a:prstGeom>
          <a:effectLst>
            <a:outerShdw blurRad="50800" dist="38100" dir="10800000" algn="r" rotWithShape="0">
              <a:prstClr val="black">
                <a:alpha val="40000"/>
              </a:prstClr>
            </a:outerShdw>
            <a:softEdge rad="31750"/>
          </a:effectLst>
        </p:spPr>
      </p:pic>
      <p:pic>
        <p:nvPicPr>
          <p:cNvPr id="10" name="图片 9" descr="fst-top10"/>
          <p:cNvPicPr>
            <a:picLocks noChangeAspect="1"/>
          </p:cNvPicPr>
          <p:nvPr/>
        </p:nvPicPr>
        <p:blipFill>
          <a:blip r:embed="rId2"/>
          <a:stretch>
            <a:fillRect/>
          </a:stretch>
        </p:blipFill>
        <p:spPr>
          <a:xfrm flipH="1">
            <a:off x="10714355" y="622300"/>
            <a:ext cx="1362710" cy="6137275"/>
          </a:xfrm>
          <a:prstGeom prst="rect">
            <a:avLst/>
          </a:prstGeom>
        </p:spPr>
      </p:pic>
      <p:pic>
        <p:nvPicPr>
          <p:cNvPr id="11" name="图片 10" descr="pic-1"/>
          <p:cNvPicPr>
            <a:picLocks noChangeAspect="1"/>
          </p:cNvPicPr>
          <p:nvPr/>
        </p:nvPicPr>
        <p:blipFill>
          <a:blip r:embed="rId3"/>
          <a:stretch>
            <a:fillRect/>
          </a:stretch>
        </p:blipFill>
        <p:spPr>
          <a:xfrm>
            <a:off x="17780" y="1907540"/>
            <a:ext cx="3011170" cy="5017770"/>
          </a:xfrm>
          <a:prstGeom prst="rect">
            <a:avLst/>
          </a:prstGeom>
        </p:spPr>
      </p:pic>
      <p:pic>
        <p:nvPicPr>
          <p:cNvPr id="12" name="图片 11" descr="pic-2"/>
          <p:cNvPicPr>
            <a:picLocks noChangeAspect="1"/>
          </p:cNvPicPr>
          <p:nvPr/>
        </p:nvPicPr>
        <p:blipFill>
          <a:blip r:embed="rId4"/>
          <a:stretch>
            <a:fillRect/>
          </a:stretch>
        </p:blipFill>
        <p:spPr>
          <a:xfrm>
            <a:off x="3151505" y="1907540"/>
            <a:ext cx="3564255" cy="3567430"/>
          </a:xfrm>
          <a:prstGeom prst="rect">
            <a:avLst/>
          </a:prstGeom>
        </p:spPr>
      </p:pic>
    </p:spTree>
  </p:cSld>
  <p:clrMapOvr>
    <a:masterClrMapping/>
  </p:clrMapOvr>
  <p:transition spd="med" advTm="40625"/>
  <p:timing>
    <p:tnLst>
      <p:par>
        <p:cTn id="1" dur="indefinite" restart="never" fill="hold" nodeType="tmRoot"/>
      </p:par>
    </p:tn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1115</Words>
  <Application>WPS 演示</Application>
  <PresentationFormat>宽屏</PresentationFormat>
  <Paragraphs>142</Paragraphs>
  <Slides>13</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13</vt:i4>
      </vt:variant>
    </vt:vector>
  </HeadingPairs>
  <TitlesOfParts>
    <vt:vector size="29" baseType="lpstr">
      <vt:lpstr>Arial</vt:lpstr>
      <vt:lpstr>宋体</vt:lpstr>
      <vt:lpstr>Wingdings</vt:lpstr>
      <vt:lpstr>Calibri</vt:lpstr>
      <vt:lpstr>Calibri Light</vt:lpstr>
      <vt:lpstr>Arial</vt:lpstr>
      <vt:lpstr>微软雅黑</vt:lpstr>
      <vt:lpstr>Apple Chancery</vt:lpstr>
      <vt:lpstr>Segoe Script</vt:lpstr>
      <vt:lpstr>Times New Roman</vt:lpstr>
      <vt:lpstr>黑体</vt:lpstr>
      <vt:lpstr>Calibri</vt:lpstr>
      <vt:lpstr>Calibri</vt:lpstr>
      <vt:lpstr>Office 主题</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KING</cp:lastModifiedBy>
  <cp:revision>54</cp:revision>
  <dcterms:created xsi:type="dcterms:W3CDTF">2016-11-10T09:44:00Z</dcterms:created>
  <dcterms:modified xsi:type="dcterms:W3CDTF">2017-06-12T14:26:55Z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